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5"/>
  </p:notesMasterIdLst>
  <p:sldIdLst>
    <p:sldId id="256" r:id="rId3"/>
    <p:sldId id="257" r:id="rId4"/>
    <p:sldId id="258" r:id="rId6"/>
    <p:sldId id="285" r:id="rId7"/>
    <p:sldId id="259" r:id="rId8"/>
    <p:sldId id="270" r:id="rId9"/>
    <p:sldId id="261" r:id="rId10"/>
    <p:sldId id="271" r:id="rId11"/>
    <p:sldId id="272" r:id="rId12"/>
    <p:sldId id="273" r:id="rId13"/>
    <p:sldId id="274" r:id="rId14"/>
    <p:sldId id="275" r:id="rId15"/>
    <p:sldId id="276" r:id="rId16"/>
    <p:sldId id="284" r:id="rId17"/>
    <p:sldId id="277" r:id="rId18"/>
    <p:sldId id="278" r:id="rId19"/>
    <p:sldId id="279" r:id="rId20"/>
    <p:sldId id="280" r:id="rId21"/>
    <p:sldId id="281" r:id="rId22"/>
    <p:sldId id="286" r:id="rId23"/>
    <p:sldId id="283" r:id="rId24"/>
    <p:sldId id="269" r:id="rId25"/>
  </p:sldIdLst>
  <p:sldSz cx="12192000" cy="6858000"/>
  <p:notesSz cx="6858000" cy="9144000"/>
  <p:embeddedFontLst>
    <p:embeddedFont>
      <p:font typeface="OPPOSans R" panose="00020600040101010101" charset="-122"/>
      <p:regular r:id="rId29"/>
    </p:embeddedFont>
    <p:embeddedFont>
      <p:font typeface="黑体" panose="02010609060101010101" pitchFamily="49" charset="-122"/>
      <p:regular r:id="rId30"/>
    </p:embeddedFont>
    <p:embeddedFont>
      <p:font typeface="OPPOSans H" panose="00020600040101010101" charset="-122"/>
      <p:regular r:id="rId31"/>
    </p:embeddedFont>
    <p:embeddedFont>
      <p:font typeface="Source Han Sans CN Bold" panose="020B0800000000000000" charset="-122"/>
      <p:bold r:id="rId32"/>
    </p:embeddedFont>
    <p:embeddedFont>
      <p:font typeface="Source Han Sans" panose="020B0500000000000000" charset="-122"/>
      <p:regular r:id="rId33"/>
    </p:embeddedFont>
    <p:embeddedFont>
      <p:font typeface="仿宋" panose="02010609060101010101" pitchFamily="49" charset="-122"/>
      <p:regular r:id="rId34"/>
    </p:embeddedFont>
    <p:embeddedFont>
      <p:font typeface="等线" panose="02010600030101010101" charset="-122"/>
      <p:regular r:id="rId3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79"/>
    <p:restoredTop sz="94661"/>
  </p:normalViewPr>
  <p:slideViewPr>
    <p:cSldViewPr snapToGrid="0">
      <p:cViewPr>
        <p:scale>
          <a:sx n="135" d="100"/>
          <a:sy n="135" d="100"/>
        </p:scale>
        <p:origin x="14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5" Type="http://schemas.openxmlformats.org/officeDocument/2006/relationships/font" Target="fonts/font7.fntdata"/><Relationship Id="rId34" Type="http://schemas.openxmlformats.org/officeDocument/2006/relationships/font" Target="fonts/font6.fntdata"/><Relationship Id="rId33" Type="http://schemas.openxmlformats.org/officeDocument/2006/relationships/font" Target="fonts/font5.fntdata"/><Relationship Id="rId32" Type="http://schemas.openxmlformats.org/officeDocument/2006/relationships/font" Target="fonts/font4.fntdata"/><Relationship Id="rId31" Type="http://schemas.openxmlformats.org/officeDocument/2006/relationships/font" Target="fonts/font3.fntdata"/><Relationship Id="rId30" Type="http://schemas.openxmlformats.org/officeDocument/2006/relationships/font" Target="fonts/font2.fntdata"/><Relationship Id="rId3" Type="http://schemas.openxmlformats.org/officeDocument/2006/relationships/slide" Target="slides/slide1.xml"/><Relationship Id="rId29" Type="http://schemas.openxmlformats.org/officeDocument/2006/relationships/font" Target="fonts/font1.fntdata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0D3C6F-337C-FA46-B15D-162DF92BE03E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6A41A0-8C72-2648-9E6D-5906ADCE97F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A41A0-8C72-2648-9E6D-5906ADCE97F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/>
              <a:t>引导学生学习</a:t>
            </a:r>
            <a:r>
              <a:rPr kumimoji="1" lang="en-US" altLang="zh-CN"/>
              <a:t>RGB</a:t>
            </a:r>
            <a:r>
              <a:rPr kumimoji="1" lang="zh-CN" altLang="en-US"/>
              <a:t>组合显示色彩的理论知识。从而在色彩表达方面建立知识库，如中国传统色的名称、</a:t>
            </a:r>
            <a:r>
              <a:rPr kumimoji="1" lang="en-US" altLang="zh-CN"/>
              <a:t>RGB</a:t>
            </a:r>
            <a:r>
              <a:rPr kumimoji="1" lang="zh-CN" altLang="en-US"/>
              <a:t>值以及在古人在文学作品中表达自然、情绪等信息的应用。也是科学素养中的有机部分。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A41A0-8C72-2648-9E6D-5906ADCE97F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 l="-19735" r="-19735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535052" y="27149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2875175" y="241326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pic>
        <p:nvPicPr>
          <p:cNvPr id="6" name="图片 5" descr="手机屏幕的截图&#10;&#10;AI 生成的内容可能不正确。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133"/>
            <a:ext cx="12192000" cy="56749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tx1">
                  <a:alpha val="46000"/>
                </a:schemeClr>
              </a:gs>
              <a:gs pos="46000">
                <a:schemeClr val="tx1">
                  <a:alpha val="86000"/>
                </a:schemeClr>
              </a:gs>
              <a:gs pos="100000">
                <a:schemeClr val="tx2">
                  <a:alpha val="68000"/>
                </a:schemeClr>
              </a:gs>
            </a:gsLst>
            <a:lin ang="189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6484138" y="509286"/>
            <a:ext cx="2453833" cy="5185458"/>
          </a:xfrm>
          <a:custGeom>
            <a:avLst/>
            <a:gdLst>
              <a:gd name="connsiteX0" fmla="*/ 0 w 2453833"/>
              <a:gd name="connsiteY0" fmla="*/ 555585 h 5185458"/>
              <a:gd name="connsiteX1" fmla="*/ 1481559 w 2453833"/>
              <a:gd name="connsiteY1" fmla="*/ 5185458 h 5185458"/>
              <a:gd name="connsiteX2" fmla="*/ 2453833 w 2453833"/>
              <a:gd name="connsiteY2" fmla="*/ 4572000 h 5185458"/>
              <a:gd name="connsiteX3" fmla="*/ 1770926 w 2453833"/>
              <a:gd name="connsiteY3" fmla="*/ 0 h 5185458"/>
            </a:gdLst>
            <a:ahLst/>
            <a:cxnLst/>
            <a:rect l="l" t="t" r="r" b="b"/>
            <a:pathLst>
              <a:path w="2453833" h="5185458">
                <a:moveTo>
                  <a:pt x="0" y="555585"/>
                </a:moveTo>
                <a:lnTo>
                  <a:pt x="1481559" y="5185458"/>
                </a:lnTo>
                <a:lnTo>
                  <a:pt x="2453833" y="4572000"/>
                </a:lnTo>
                <a:lnTo>
                  <a:pt x="1770926" y="0"/>
                </a:lnTo>
              </a:path>
            </a:pathLst>
          </a:custGeom>
          <a:gradFill>
            <a:gsLst>
              <a:gs pos="1000">
                <a:schemeClr val="accent2">
                  <a:alpha val="25000"/>
                </a:schemeClr>
              </a:gs>
              <a:gs pos="87000">
                <a:schemeClr val="accent2">
                  <a:alpha val="0"/>
                </a:schemeClr>
              </a:gs>
            </a:gsLst>
            <a:lin ang="162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6885184" y="600919"/>
            <a:ext cx="4145280" cy="4145280"/>
          </a:xfrm>
          <a:prstGeom prst="ellipse">
            <a:avLst/>
          </a:prstGeom>
          <a:gradFill>
            <a:gsLst>
              <a:gs pos="0">
                <a:schemeClr val="accent1">
                  <a:alpha val="72000"/>
                </a:schemeClr>
              </a:gs>
              <a:gs pos="67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flipH="1">
            <a:off x="9105418" y="509286"/>
            <a:ext cx="2453833" cy="5185458"/>
          </a:xfrm>
          <a:custGeom>
            <a:avLst/>
            <a:gdLst>
              <a:gd name="connsiteX0" fmla="*/ 0 w 2453833"/>
              <a:gd name="connsiteY0" fmla="*/ 555585 h 5185458"/>
              <a:gd name="connsiteX1" fmla="*/ 1481559 w 2453833"/>
              <a:gd name="connsiteY1" fmla="*/ 5185458 h 5185458"/>
              <a:gd name="connsiteX2" fmla="*/ 2453833 w 2453833"/>
              <a:gd name="connsiteY2" fmla="*/ 4572000 h 5185458"/>
              <a:gd name="connsiteX3" fmla="*/ 1770926 w 2453833"/>
              <a:gd name="connsiteY3" fmla="*/ 0 h 5185458"/>
            </a:gdLst>
            <a:ahLst/>
            <a:cxnLst/>
            <a:rect l="l" t="t" r="r" b="b"/>
            <a:pathLst>
              <a:path w="2453833" h="5185458">
                <a:moveTo>
                  <a:pt x="0" y="555585"/>
                </a:moveTo>
                <a:lnTo>
                  <a:pt x="1481559" y="5185458"/>
                </a:lnTo>
                <a:lnTo>
                  <a:pt x="2453833" y="4572000"/>
                </a:lnTo>
                <a:lnTo>
                  <a:pt x="1770926" y="0"/>
                </a:lnTo>
              </a:path>
            </a:pathLst>
          </a:custGeom>
          <a:gradFill>
            <a:gsLst>
              <a:gs pos="1000">
                <a:schemeClr val="accent2">
                  <a:alpha val="25000"/>
                </a:schemeClr>
              </a:gs>
              <a:gs pos="87000">
                <a:schemeClr val="accent2">
                  <a:alpha val="0"/>
                </a:schemeClr>
              </a:gs>
            </a:gsLst>
            <a:lin ang="162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392861" y="1108596"/>
            <a:ext cx="3129925" cy="312992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标题 1"/>
          <p:cNvSpPr txBox="1"/>
          <p:nvPr/>
        </p:nvSpPr>
        <p:spPr>
          <a:xfrm>
            <a:off x="7553225" y="1271769"/>
            <a:ext cx="2809198" cy="2809198"/>
          </a:xfrm>
          <a:prstGeom prst="ellipse">
            <a:avLst/>
          </a:prstGeom>
          <a:gradFill>
            <a:gsLst>
              <a:gs pos="11000">
                <a:schemeClr val="bg1">
                  <a:alpha val="60000"/>
                </a:schemeClr>
              </a:gs>
              <a:gs pos="65000">
                <a:schemeClr val="bg2">
                  <a:alpha val="0"/>
                </a:schemeClr>
              </a:gs>
            </a:gsLst>
            <a:lin ang="27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7553225" y="1268960"/>
            <a:ext cx="2809198" cy="2809198"/>
          </a:xfrm>
          <a:prstGeom prst="ellipse">
            <a:avLst/>
          </a:prstGeom>
          <a:noFill/>
          <a:ln w="9525" cap="sq">
            <a:gradFill>
              <a:gsLst>
                <a:gs pos="1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5868861" flipH="1">
            <a:off x="6385248" y="993050"/>
            <a:ext cx="4404412" cy="2499034"/>
          </a:xfrm>
          <a:prstGeom prst="ellipse">
            <a:avLst/>
          </a:prstGeom>
          <a:noFill/>
          <a:ln w="12700" cap="sq">
            <a:gradFill>
              <a:gsLst>
                <a:gs pos="0">
                  <a:schemeClr val="bg1"/>
                </a:gs>
                <a:gs pos="74000">
                  <a:schemeClr val="bg1">
                    <a:alpha val="0"/>
                  </a:schemeClr>
                </a:gs>
              </a:gsLst>
              <a:lin ang="27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20691144">
            <a:off x="6525451" y="837623"/>
            <a:ext cx="4404412" cy="2454014"/>
          </a:xfrm>
          <a:prstGeom prst="ellipse">
            <a:avLst/>
          </a:prstGeom>
          <a:noFill/>
          <a:ln w="12700" cap="sq">
            <a:gradFill>
              <a:gsLst>
                <a:gs pos="18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54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rcRect r="30179"/>
          <a:stretch>
            <a:fillRect/>
          </a:stretch>
        </p:blipFill>
        <p:spPr>
          <a:xfrm flipH="1">
            <a:off x="6774479" y="3771270"/>
            <a:ext cx="3845508" cy="3086730"/>
          </a:xfrm>
          <a:custGeom>
            <a:avLst/>
            <a:gdLst>
              <a:gd name="connsiteX0" fmla="*/ 4813300 w 4813300"/>
              <a:gd name="connsiteY0" fmla="*/ 0 h 3863563"/>
              <a:gd name="connsiteX1" fmla="*/ 0 w 4813300"/>
              <a:gd name="connsiteY1" fmla="*/ 0 h 3863563"/>
              <a:gd name="connsiteX2" fmla="*/ 0 w 4813300"/>
              <a:gd name="connsiteY2" fmla="*/ 3863563 h 3863563"/>
              <a:gd name="connsiteX3" fmla="*/ 4813300 w 4813300"/>
              <a:gd name="connsiteY3" fmla="*/ 3863563 h 3863563"/>
            </a:gdLst>
            <a:ahLst/>
            <a:cxnLst/>
            <a:rect l="l" t="t" r="r" b="b"/>
            <a:pathLst>
              <a:path w="4813300" h="3863563">
                <a:moveTo>
                  <a:pt x="4813300" y="0"/>
                </a:moveTo>
                <a:lnTo>
                  <a:pt x="0" y="0"/>
                </a:lnTo>
                <a:lnTo>
                  <a:pt x="0" y="3863563"/>
                </a:lnTo>
                <a:lnTo>
                  <a:pt x="4813300" y="3863563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3" name="标题 1"/>
          <p:cNvSpPr txBox="1"/>
          <p:nvPr/>
        </p:nvSpPr>
        <p:spPr>
          <a:xfrm>
            <a:off x="5901265" y="73178"/>
            <a:ext cx="5972537" cy="5254906"/>
          </a:xfrm>
          <a:custGeom>
            <a:avLst/>
            <a:gdLst>
              <a:gd name="connsiteX0" fmla="*/ 1898249 w 5972537"/>
              <a:gd name="connsiteY0" fmla="*/ 5254906 h 5254906"/>
              <a:gd name="connsiteX1" fmla="*/ 0 w 5972537"/>
              <a:gd name="connsiteY1" fmla="*/ 57873 h 5254906"/>
              <a:gd name="connsiteX2" fmla="*/ 5972537 w 5972537"/>
              <a:gd name="connsiteY2" fmla="*/ 0 h 5254906"/>
              <a:gd name="connsiteX3" fmla="*/ 4502552 w 5972537"/>
              <a:gd name="connsiteY3" fmla="*/ 5150734 h 5254906"/>
              <a:gd name="connsiteX4" fmla="*/ 1898249 w 5972537"/>
              <a:gd name="connsiteY4" fmla="*/ 5254906 h 5254906"/>
            </a:gdLst>
            <a:ahLst/>
            <a:cxnLst/>
            <a:rect l="l" t="t" r="r" b="b"/>
            <a:pathLst>
              <a:path w="5972537" h="5254906">
                <a:moveTo>
                  <a:pt x="1898249" y="5254906"/>
                </a:moveTo>
                <a:lnTo>
                  <a:pt x="0" y="57873"/>
                </a:lnTo>
                <a:lnTo>
                  <a:pt x="5972537" y="0"/>
                </a:lnTo>
                <a:lnTo>
                  <a:pt x="4502552" y="5150734"/>
                </a:lnTo>
                <a:lnTo>
                  <a:pt x="1898249" y="525490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42650">
                <a:schemeClr val="accent1">
                  <a:alpha val="29000"/>
                </a:schemeClr>
              </a:gs>
              <a:gs pos="87000">
                <a:schemeClr val="accent1">
                  <a:alpha val="0"/>
                </a:schemeClr>
              </a:gs>
            </a:gsLst>
            <a:lin ang="162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8051292" y="3311652"/>
            <a:ext cx="1851660" cy="1409824"/>
          </a:xfrm>
          <a:custGeom>
            <a:avLst/>
            <a:gdLst>
              <a:gd name="connsiteX0" fmla="*/ 1851660 w 1851660"/>
              <a:gd name="connsiteY0" fmla="*/ 0 h 3243865"/>
              <a:gd name="connsiteX1" fmla="*/ 1259896 w 1851660"/>
              <a:gd name="connsiteY1" fmla="*/ 3042272 h 3243865"/>
              <a:gd name="connsiteX2" fmla="*/ 1264920 w 1851660"/>
              <a:gd name="connsiteY2" fmla="*/ 3068320 h 3243865"/>
              <a:gd name="connsiteX3" fmla="*/ 929640 w 1851660"/>
              <a:gd name="connsiteY3" fmla="*/ 3243580 h 3243865"/>
              <a:gd name="connsiteX4" fmla="*/ 603885 w 1851660"/>
              <a:gd name="connsiteY4" fmla="*/ 3033255 h 3243865"/>
              <a:gd name="connsiteX5" fmla="*/ 601172 w 1851660"/>
              <a:gd name="connsiteY5" fmla="*/ 3032999 h 3243865"/>
              <a:gd name="connsiteX6" fmla="*/ 0 w 1851660"/>
              <a:gd name="connsiteY6" fmla="*/ 38100 h 3243865"/>
              <a:gd name="connsiteX7" fmla="*/ 1851660 w 1851660"/>
              <a:gd name="connsiteY7" fmla="*/ 0 h 3243865"/>
            </a:gdLst>
            <a:ahLst/>
            <a:cxnLst/>
            <a:rect l="l" t="t" r="r" b="b"/>
            <a:pathLst>
              <a:path w="1851660" h="3243865">
                <a:moveTo>
                  <a:pt x="1851660" y="0"/>
                </a:moveTo>
                <a:lnTo>
                  <a:pt x="1259896" y="3042272"/>
                </a:lnTo>
                <a:lnTo>
                  <a:pt x="1264920" y="3068320"/>
                </a:lnTo>
                <a:cubicBezTo>
                  <a:pt x="1264920" y="3165113"/>
                  <a:pt x="1039812" y="3249424"/>
                  <a:pt x="929640" y="3243580"/>
                </a:cubicBezTo>
                <a:cubicBezTo>
                  <a:pt x="819468" y="3237736"/>
                  <a:pt x="603885" y="3130048"/>
                  <a:pt x="603885" y="3033255"/>
                </a:cubicBezTo>
                <a:cubicBezTo>
                  <a:pt x="603885" y="3021156"/>
                  <a:pt x="596706" y="3044408"/>
                  <a:pt x="601172" y="3032999"/>
                </a:cubicBezTo>
                <a:lnTo>
                  <a:pt x="0" y="38100"/>
                </a:lnTo>
                <a:lnTo>
                  <a:pt x="1851660" y="0"/>
                </a:lnTo>
                <a:close/>
              </a:path>
            </a:pathLst>
          </a:custGeom>
          <a:gradFill>
            <a:gsLst>
              <a:gs pos="1000">
                <a:schemeClr val="accent2">
                  <a:alpha val="65000"/>
                </a:schemeClr>
              </a:gs>
              <a:gs pos="87000">
                <a:schemeClr val="accent2">
                  <a:alpha val="0"/>
                </a:schemeClr>
              </a:gs>
            </a:gsLst>
            <a:lin ang="162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523145" y="1806937"/>
            <a:ext cx="4714240" cy="518160"/>
          </a:xfrm>
          <a:prstGeom prst="parallelogram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2000"/>
                </a:schemeClr>
              </a:gs>
            </a:gsLst>
            <a:lin ang="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386334" y="1547857"/>
            <a:ext cx="6326791" cy="772160"/>
          </a:xfrm>
          <a:prstGeom prst="parallelogram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6167152" y="1659491"/>
            <a:ext cx="225806" cy="180645"/>
          </a:xfrm>
          <a:custGeom>
            <a:avLst/>
            <a:gdLst>
              <a:gd name="connsiteX0" fmla="*/ 0 w 225806"/>
              <a:gd name="connsiteY0" fmla="*/ 0 h 180645"/>
              <a:gd name="connsiteX1" fmla="*/ 225806 w 225806"/>
              <a:gd name="connsiteY1" fmla="*/ 0 h 180645"/>
              <a:gd name="connsiteX2" fmla="*/ 180645 w 225806"/>
              <a:gd name="connsiteY2" fmla="*/ 180645 h 180645"/>
              <a:gd name="connsiteX3" fmla="*/ 0 w 225806"/>
              <a:gd name="connsiteY3" fmla="*/ 0 h 180645"/>
            </a:gdLst>
            <a:ahLst/>
            <a:cxnLst/>
            <a:rect l="l" t="t" r="r" b="b"/>
            <a:pathLst>
              <a:path w="225806" h="180645">
                <a:moveTo>
                  <a:pt x="0" y="0"/>
                </a:moveTo>
                <a:lnTo>
                  <a:pt x="225806" y="0"/>
                </a:lnTo>
                <a:lnTo>
                  <a:pt x="180645" y="18064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flipH="1" flipV="1">
            <a:off x="499778" y="2072242"/>
            <a:ext cx="225806" cy="180645"/>
          </a:xfrm>
          <a:custGeom>
            <a:avLst/>
            <a:gdLst>
              <a:gd name="connsiteX0" fmla="*/ 0 w 225806"/>
              <a:gd name="connsiteY0" fmla="*/ 0 h 180645"/>
              <a:gd name="connsiteX1" fmla="*/ 225806 w 225806"/>
              <a:gd name="connsiteY1" fmla="*/ 0 h 180645"/>
              <a:gd name="connsiteX2" fmla="*/ 180645 w 225806"/>
              <a:gd name="connsiteY2" fmla="*/ 180645 h 180645"/>
              <a:gd name="connsiteX3" fmla="*/ 0 w 225806"/>
              <a:gd name="connsiteY3" fmla="*/ 0 h 180645"/>
            </a:gdLst>
            <a:ahLst/>
            <a:cxnLst/>
            <a:rect l="l" t="t" r="r" b="b"/>
            <a:pathLst>
              <a:path w="225806" h="180645">
                <a:moveTo>
                  <a:pt x="0" y="0"/>
                </a:moveTo>
                <a:lnTo>
                  <a:pt x="225806" y="0"/>
                </a:lnTo>
                <a:lnTo>
                  <a:pt x="180645" y="18064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257551" flipV="1">
            <a:off x="654700" y="1987511"/>
            <a:ext cx="291780" cy="254908"/>
          </a:xfrm>
          <a:prstGeom prst="diagStripe">
            <a:avLst>
              <a:gd name="adj" fmla="val 68519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21420000" flipH="1">
            <a:off x="5981422" y="1676601"/>
            <a:ext cx="293018" cy="314529"/>
          </a:xfrm>
          <a:prstGeom prst="diagStripe">
            <a:avLst>
              <a:gd name="adj" fmla="val 68519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1014800" y="1811967"/>
            <a:ext cx="4911052" cy="30641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2400" dirty="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rPr>
              <a:t>2025年辽宁省开源硬件技能挑战赛</a:t>
            </a:r>
            <a:endParaRPr kumimoji="1" lang="zh-CN" altLang="en-US" dirty="0"/>
          </a:p>
        </p:txBody>
      </p:sp>
      <p:sp>
        <p:nvSpPr>
          <p:cNvPr id="22" name="标题 1"/>
          <p:cNvSpPr txBox="1"/>
          <p:nvPr/>
        </p:nvSpPr>
        <p:spPr>
          <a:xfrm flipH="1">
            <a:off x="659587" y="5549900"/>
            <a:ext cx="1267396" cy="513080"/>
          </a:xfrm>
          <a:custGeom>
            <a:avLst/>
            <a:gdLst>
              <a:gd name="connsiteX0" fmla="*/ 77831 w 1267396"/>
              <a:gd name="connsiteY0" fmla="*/ 0 h 513080"/>
              <a:gd name="connsiteX1" fmla="*/ 1033878 w 1267396"/>
              <a:gd name="connsiteY1" fmla="*/ 0 h 513080"/>
              <a:gd name="connsiteX2" fmla="*/ 1267396 w 1267396"/>
              <a:gd name="connsiteY2" fmla="*/ 233518 h 513080"/>
              <a:gd name="connsiteX3" fmla="*/ 1267396 w 1267396"/>
              <a:gd name="connsiteY3" fmla="*/ 513080 h 513080"/>
              <a:gd name="connsiteX4" fmla="*/ 1211516 w 1267396"/>
              <a:gd name="connsiteY4" fmla="*/ 513080 h 513080"/>
              <a:gd name="connsiteX5" fmla="*/ 1211516 w 1267396"/>
              <a:gd name="connsiteY5" fmla="*/ 291254 h 513080"/>
              <a:gd name="connsiteX6" fmla="*/ 971062 w 1267396"/>
              <a:gd name="connsiteY6" fmla="*/ 50800 h 513080"/>
              <a:gd name="connsiteX7" fmla="*/ 292033 w 1267396"/>
              <a:gd name="connsiteY7" fmla="*/ 50800 h 513080"/>
              <a:gd name="connsiteX8" fmla="*/ 0 w 1267396"/>
              <a:gd name="connsiteY8" fmla="*/ 50800 h 513080"/>
              <a:gd name="connsiteX9" fmla="*/ 17363 w 1267396"/>
              <a:gd name="connsiteY9" fmla="*/ 25047 h 513080"/>
              <a:gd name="connsiteX10" fmla="*/ 77831 w 1267396"/>
              <a:gd name="connsiteY10" fmla="*/ 0 h 513080"/>
            </a:gdLst>
            <a:ahLst/>
            <a:cxnLst/>
            <a:rect l="l" t="t" r="r" b="b"/>
            <a:pathLst>
              <a:path w="1267396" h="513080">
                <a:moveTo>
                  <a:pt x="77831" y="0"/>
                </a:moveTo>
                <a:lnTo>
                  <a:pt x="1033878" y="0"/>
                </a:lnTo>
                <a:lnTo>
                  <a:pt x="1267396" y="233518"/>
                </a:lnTo>
                <a:lnTo>
                  <a:pt x="1267396" y="513080"/>
                </a:lnTo>
                <a:lnTo>
                  <a:pt x="1211516" y="513080"/>
                </a:lnTo>
                <a:lnTo>
                  <a:pt x="1211516" y="291254"/>
                </a:lnTo>
                <a:lnTo>
                  <a:pt x="971062" y="50800"/>
                </a:lnTo>
                <a:lnTo>
                  <a:pt x="292033" y="50800"/>
                </a:lnTo>
                <a:lnTo>
                  <a:pt x="0" y="50800"/>
                </a:lnTo>
                <a:lnTo>
                  <a:pt x="17363" y="25047"/>
                </a:lnTo>
                <a:cubicBezTo>
                  <a:pt x="32838" y="9572"/>
                  <a:pt x="54217" y="0"/>
                  <a:pt x="77831" y="0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flipH="1">
            <a:off x="3056013" y="5598160"/>
            <a:ext cx="1945640" cy="528320"/>
          </a:xfrm>
          <a:custGeom>
            <a:avLst/>
            <a:gdLst>
              <a:gd name="connsiteX0" fmla="*/ 88055 w 1945640"/>
              <a:gd name="connsiteY0" fmla="*/ 0 h 528320"/>
              <a:gd name="connsiteX1" fmla="*/ 141846 w 1945640"/>
              <a:gd name="connsiteY1" fmla="*/ 0 h 528320"/>
              <a:gd name="connsiteX2" fmla="*/ 588886 w 1945640"/>
              <a:gd name="connsiteY2" fmla="*/ 447040 h 528320"/>
              <a:gd name="connsiteX3" fmla="*/ 1864360 w 1945640"/>
              <a:gd name="connsiteY3" fmla="*/ 447040 h 528320"/>
              <a:gd name="connsiteX4" fmla="*/ 1945640 w 1945640"/>
              <a:gd name="connsiteY4" fmla="*/ 528320 h 528320"/>
              <a:gd name="connsiteX5" fmla="*/ 670166 w 1945640"/>
              <a:gd name="connsiteY5" fmla="*/ 528320 h 528320"/>
              <a:gd name="connsiteX6" fmla="*/ 0 w 1945640"/>
              <a:gd name="connsiteY6" fmla="*/ 528320 h 528320"/>
              <a:gd name="connsiteX7" fmla="*/ 0 w 1945640"/>
              <a:gd name="connsiteY7" fmla="*/ 88055 h 528320"/>
              <a:gd name="connsiteX8" fmla="*/ 88055 w 1945640"/>
              <a:gd name="connsiteY8" fmla="*/ 0 h 528320"/>
            </a:gdLst>
            <a:ahLst/>
            <a:cxnLst/>
            <a:rect l="l" t="t" r="r" b="b"/>
            <a:pathLst>
              <a:path w="1945640" h="528320">
                <a:moveTo>
                  <a:pt x="88055" y="0"/>
                </a:moveTo>
                <a:lnTo>
                  <a:pt x="141846" y="0"/>
                </a:lnTo>
                <a:lnTo>
                  <a:pt x="588886" y="447040"/>
                </a:lnTo>
                <a:lnTo>
                  <a:pt x="1864360" y="447040"/>
                </a:lnTo>
                <a:lnTo>
                  <a:pt x="1945640" y="528320"/>
                </a:lnTo>
                <a:lnTo>
                  <a:pt x="670166" y="528320"/>
                </a:lnTo>
                <a:lnTo>
                  <a:pt x="0" y="528320"/>
                </a:lnTo>
                <a:lnTo>
                  <a:pt x="0" y="88055"/>
                </a:lnTo>
                <a:cubicBezTo>
                  <a:pt x="0" y="39424"/>
                  <a:pt x="39424" y="0"/>
                  <a:pt x="88055" y="0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flipH="1">
            <a:off x="718819" y="5605780"/>
            <a:ext cx="4134244" cy="528320"/>
          </a:xfrm>
          <a:custGeom>
            <a:avLst/>
            <a:gdLst>
              <a:gd name="connsiteX0" fmla="*/ 3893790 w 4134244"/>
              <a:gd name="connsiteY0" fmla="*/ 0 h 528320"/>
              <a:gd name="connsiteX1" fmla="*/ 3214761 w 4134244"/>
              <a:gd name="connsiteY1" fmla="*/ 0 h 528320"/>
              <a:gd name="connsiteX2" fmla="*/ 3021300 w 4134244"/>
              <a:gd name="connsiteY2" fmla="*/ 0 h 528320"/>
              <a:gd name="connsiteX3" fmla="*/ 2342271 w 4134244"/>
              <a:gd name="connsiteY3" fmla="*/ 0 h 528320"/>
              <a:gd name="connsiteX4" fmla="*/ 872490 w 4134244"/>
              <a:gd name="connsiteY4" fmla="*/ 0 h 528320"/>
              <a:gd name="connsiteX5" fmla="*/ 0 w 4134244"/>
              <a:gd name="connsiteY5" fmla="*/ 0 h 528320"/>
              <a:gd name="connsiteX6" fmla="*/ 447040 w 4134244"/>
              <a:gd name="connsiteY6" fmla="*/ 447040 h 528320"/>
              <a:gd name="connsiteX7" fmla="*/ 1319530 w 4134244"/>
              <a:gd name="connsiteY7" fmla="*/ 447040 h 528320"/>
              <a:gd name="connsiteX8" fmla="*/ 1722514 w 4134244"/>
              <a:gd name="connsiteY8" fmla="*/ 447040 h 528320"/>
              <a:gd name="connsiteX9" fmla="*/ 1803794 w 4134244"/>
              <a:gd name="connsiteY9" fmla="*/ 528320 h 528320"/>
              <a:gd name="connsiteX10" fmla="*/ 2287359 w 4134244"/>
              <a:gd name="connsiteY10" fmla="*/ 528320 h 528320"/>
              <a:gd name="connsiteX11" fmla="*/ 2676284 w 4134244"/>
              <a:gd name="connsiteY11" fmla="*/ 528320 h 528320"/>
              <a:gd name="connsiteX12" fmla="*/ 3159849 w 4134244"/>
              <a:gd name="connsiteY12" fmla="*/ 528320 h 528320"/>
              <a:gd name="connsiteX13" fmla="*/ 3261754 w 4134244"/>
              <a:gd name="connsiteY13" fmla="*/ 528320 h 528320"/>
              <a:gd name="connsiteX14" fmla="*/ 4134244 w 4134244"/>
              <a:gd name="connsiteY14" fmla="*/ 528320 h 528320"/>
              <a:gd name="connsiteX15" fmla="*/ 4134244 w 4134244"/>
              <a:gd name="connsiteY15" fmla="*/ 240454 h 528320"/>
            </a:gdLst>
            <a:ahLst/>
            <a:cxnLst/>
            <a:rect l="l" t="t" r="r" b="b"/>
            <a:pathLst>
              <a:path w="4134244" h="528320">
                <a:moveTo>
                  <a:pt x="3893790" y="0"/>
                </a:moveTo>
                <a:lnTo>
                  <a:pt x="3214761" y="0"/>
                </a:lnTo>
                <a:lnTo>
                  <a:pt x="3021300" y="0"/>
                </a:lnTo>
                <a:lnTo>
                  <a:pt x="2342271" y="0"/>
                </a:lnTo>
                <a:lnTo>
                  <a:pt x="872490" y="0"/>
                </a:lnTo>
                <a:lnTo>
                  <a:pt x="0" y="0"/>
                </a:lnTo>
                <a:lnTo>
                  <a:pt x="447040" y="447040"/>
                </a:lnTo>
                <a:lnTo>
                  <a:pt x="1319530" y="447040"/>
                </a:lnTo>
                <a:lnTo>
                  <a:pt x="1722514" y="447040"/>
                </a:lnTo>
                <a:lnTo>
                  <a:pt x="1803794" y="528320"/>
                </a:lnTo>
                <a:lnTo>
                  <a:pt x="2287359" y="528320"/>
                </a:lnTo>
                <a:lnTo>
                  <a:pt x="2676284" y="528320"/>
                </a:lnTo>
                <a:lnTo>
                  <a:pt x="3159849" y="528320"/>
                </a:lnTo>
                <a:lnTo>
                  <a:pt x="3261754" y="528320"/>
                </a:lnTo>
                <a:lnTo>
                  <a:pt x="4134244" y="528320"/>
                </a:lnTo>
                <a:lnTo>
                  <a:pt x="4134244" y="240454"/>
                </a:lnTo>
                <a:close/>
              </a:path>
            </a:pathLst>
          </a:custGeom>
          <a:noFill/>
          <a:ln w="19050" cap="sq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4907280" y="5824220"/>
            <a:ext cx="36000" cy="252000"/>
          </a:xfrm>
          <a:prstGeom prst="rect">
            <a:avLst/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 rot="5400000">
            <a:off x="4799280" y="5932220"/>
            <a:ext cx="36000" cy="252000"/>
          </a:xfrm>
          <a:prstGeom prst="rect">
            <a:avLst/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rot="18900000">
            <a:off x="4805680" y="5826760"/>
            <a:ext cx="36000" cy="252000"/>
          </a:xfrm>
          <a:prstGeom prst="rect">
            <a:avLst/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>
            <a:off x="1683441" y="5624000"/>
            <a:ext cx="1425828" cy="33021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800" dirty="0" err="1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rPr>
              <a:t>汇报人</a:t>
            </a:r>
            <a:r>
              <a:rPr kumimoji="1" lang="en-US" altLang="zh-CN" sz="1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rPr>
              <a:t>：</a:t>
            </a: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>
            <a:off x="2555241" y="5624000"/>
            <a:ext cx="1006540" cy="33021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rPr>
              <a:t>郑沈</a:t>
            </a:r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>
            <a:off x="3105750" y="2528244"/>
            <a:ext cx="1801530" cy="1801512"/>
          </a:xfrm>
          <a:prstGeom prst="ellipse">
            <a:avLst/>
          </a:prstGeom>
          <a:solidFill>
            <a:schemeClr val="accent2">
              <a:alpha val="20000"/>
            </a:schemeClr>
          </a:solidFill>
          <a:ln w="1905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1" name="标题 1"/>
          <p:cNvSpPr txBox="1"/>
          <p:nvPr/>
        </p:nvSpPr>
        <p:spPr>
          <a:xfrm>
            <a:off x="643680" y="2476101"/>
            <a:ext cx="5602012" cy="213202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zh-CN" altLang="en-US" sz="6800" dirty="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竞赛</a:t>
            </a:r>
            <a:r>
              <a:rPr kumimoji="1" lang="zh-CN" altLang="en-US" sz="6800" dirty="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黑体" panose="02010609060101010101" pitchFamily="49" charset="-122"/>
                <a:ea typeface="黑体" panose="02010609060101010101" pitchFamily="49" charset="-122"/>
                <a:cs typeface="OPPOSans H" panose="00020600040101010101" charset="-122"/>
              </a:rPr>
              <a:t>说明</a:t>
            </a:r>
            <a:endParaRPr kumimoji="1"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2" name="标题 1"/>
          <p:cNvSpPr txBox="1"/>
          <p:nvPr/>
        </p:nvSpPr>
        <p:spPr>
          <a:xfrm>
            <a:off x="7535656" y="1150639"/>
            <a:ext cx="195959" cy="195959"/>
          </a:xfrm>
          <a:prstGeom prst="ellipse">
            <a:avLst/>
          </a:prstGeom>
          <a:gradFill>
            <a:gsLst>
              <a:gs pos="11000">
                <a:schemeClr val="accent1"/>
              </a:gs>
              <a:gs pos="100000">
                <a:schemeClr val="accent2"/>
              </a:gs>
            </a:gsLst>
            <a:path path="circle">
              <a:fillToRect t="100000" r="100000"/>
            </a:path>
            <a:tileRect l="-100000" b="-100000"/>
          </a:gradFill>
          <a:ln w="19050" cap="sq">
            <a:noFill/>
            <a:miter/>
          </a:ln>
          <a:effectLst>
            <a:outerShdw blurRad="152400" sx="102000" sy="102000" algn="ctr" rotWithShape="0">
              <a:srgbClr val="000000">
                <a:alpha val="54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>
            <a:off x="10739642" y="1731095"/>
            <a:ext cx="213352" cy="213350"/>
          </a:xfrm>
          <a:prstGeom prst="ellipse">
            <a:avLst/>
          </a:prstGeom>
          <a:gradFill>
            <a:gsLst>
              <a:gs pos="11000">
                <a:schemeClr val="accent1"/>
              </a:gs>
              <a:gs pos="100000">
                <a:schemeClr val="accent2"/>
              </a:gs>
            </a:gsLst>
            <a:path path="circle">
              <a:fillToRect t="100000" r="100000"/>
            </a:path>
            <a:tileRect l="-100000" b="-100000"/>
          </a:gradFill>
          <a:ln w="19050" cap="sq">
            <a:noFill/>
            <a:miter/>
          </a:ln>
          <a:effectLst>
            <a:outerShdw blurRad="152400" sx="102000" sy="102000" algn="ctr" rotWithShape="0">
              <a:srgbClr val="000000">
                <a:alpha val="54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>
            <a:off x="9344360" y="2589347"/>
            <a:ext cx="753162" cy="753160"/>
          </a:xfrm>
          <a:prstGeom prst="ellipse">
            <a:avLst/>
          </a:prstGeom>
          <a:gradFill>
            <a:gsLst>
              <a:gs pos="11000">
                <a:schemeClr val="bg1">
                  <a:alpha val="60000"/>
                </a:schemeClr>
              </a:gs>
              <a:gs pos="65000">
                <a:schemeClr val="bg2">
                  <a:alpha val="0"/>
                </a:schemeClr>
              </a:gs>
            </a:gsLst>
            <a:lin ang="27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>
            <a:off x="9439863" y="2678754"/>
            <a:ext cx="586540" cy="586538"/>
          </a:xfrm>
          <a:prstGeom prst="ellipse">
            <a:avLst/>
          </a:prstGeom>
          <a:gradFill>
            <a:gsLst>
              <a:gs pos="11000">
                <a:schemeClr val="accent1"/>
              </a:gs>
              <a:gs pos="100000">
                <a:schemeClr val="accent2"/>
              </a:gs>
            </a:gsLst>
            <a:path path="circle">
              <a:fillToRect t="100000" r="100000"/>
            </a:path>
            <a:tileRect l="-100000" b="-100000"/>
          </a:gradFill>
          <a:ln w="19050" cap="sq">
            <a:noFill/>
            <a:miter/>
          </a:ln>
          <a:effectLst>
            <a:outerShdw blurRad="152400" sx="102000" sy="102000" algn="ctr" rotWithShape="0">
              <a:srgbClr val="000000">
                <a:alpha val="54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6" name="标题 1"/>
          <p:cNvSpPr txBox="1"/>
          <p:nvPr/>
        </p:nvSpPr>
        <p:spPr>
          <a:xfrm>
            <a:off x="6560263" y="4457134"/>
            <a:ext cx="314948" cy="314944"/>
          </a:xfrm>
          <a:prstGeom prst="ellipse">
            <a:avLst/>
          </a:prstGeom>
          <a:gradFill>
            <a:gsLst>
              <a:gs pos="11000">
                <a:schemeClr val="accent1"/>
              </a:gs>
              <a:gs pos="100000">
                <a:schemeClr val="accent2"/>
              </a:gs>
            </a:gsLst>
            <a:path path="circle">
              <a:fillToRect t="100000" r="100000"/>
            </a:path>
            <a:tileRect l="-100000" b="-100000"/>
          </a:gradFill>
          <a:ln w="19050" cap="sq">
            <a:noFill/>
            <a:miter/>
          </a:ln>
          <a:effectLst>
            <a:outerShdw blurRad="152400" sx="102000" sy="102000" algn="ctr" rotWithShape="0">
              <a:srgbClr val="000000">
                <a:alpha val="54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37" name="标题 1"/>
          <p:cNvCxnSpPr/>
          <p:nvPr/>
        </p:nvCxnSpPr>
        <p:spPr>
          <a:xfrm>
            <a:off x="11187430" y="937260"/>
            <a:ext cx="331470" cy="0"/>
          </a:xfrm>
          <a:prstGeom prst="line">
            <a:avLst/>
          </a:prstGeom>
          <a:noFill/>
          <a:ln w="25400" cap="sq">
            <a:solidFill>
              <a:schemeClr val="accent1"/>
            </a:solidFill>
            <a:miter/>
          </a:ln>
        </p:spPr>
      </p:cxnSp>
      <p:cxnSp>
        <p:nvCxnSpPr>
          <p:cNvPr id="38" name="标题 1"/>
          <p:cNvCxnSpPr/>
          <p:nvPr/>
        </p:nvCxnSpPr>
        <p:spPr>
          <a:xfrm>
            <a:off x="11187430" y="1013460"/>
            <a:ext cx="331470" cy="0"/>
          </a:xfrm>
          <a:prstGeom prst="line">
            <a:avLst/>
          </a:prstGeom>
          <a:noFill/>
          <a:ln w="25400" cap="sq">
            <a:solidFill>
              <a:schemeClr val="accent1"/>
            </a:solidFill>
            <a:miter/>
          </a:ln>
        </p:spPr>
      </p:cxnSp>
      <p:cxnSp>
        <p:nvCxnSpPr>
          <p:cNvPr id="39" name="标题 1"/>
          <p:cNvCxnSpPr/>
          <p:nvPr/>
        </p:nvCxnSpPr>
        <p:spPr>
          <a:xfrm>
            <a:off x="11187430" y="1089660"/>
            <a:ext cx="331470" cy="0"/>
          </a:xfrm>
          <a:prstGeom prst="line">
            <a:avLst/>
          </a:prstGeom>
          <a:noFill/>
          <a:ln w="25400" cap="sq">
            <a:solidFill>
              <a:schemeClr val="accent1"/>
            </a:solidFill>
            <a:miter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323990"/>
            <a:ext cx="12192000" cy="6858000"/>
          </a:xfrm>
          <a:prstGeom prst="rect">
            <a:avLst/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 dirty="0"/>
          </a:p>
        </p:txBody>
      </p:sp>
      <p:sp>
        <p:nvSpPr>
          <p:cNvPr id="13" name="标题 1"/>
          <p:cNvSpPr txBox="1"/>
          <p:nvPr/>
        </p:nvSpPr>
        <p:spPr>
          <a:xfrm>
            <a:off x="2529106" y="1466339"/>
            <a:ext cx="7331331" cy="392532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组委会为每支参赛队现场提供完成任务所必须的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Arduino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开源硬件器材套件。开源硬件器材无品牌，不受知识产权保护。除马达外，其余元器件形制上无外壳覆盖，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PCB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板及其他元器件引脚裸露。器材包含控制器、传感器、显示屏、驱动电机与舵机、结构件、锂电池及其他元器件、工具等，其中传感器和电子件包含但不限于以下种类：数码管、按钮、声音传感器、光线传感器、倾角传感器、震动传感器、轨迹传感器、超声波传感器、触碰传感器、蜂鸣器、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LED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灯、风扇、数码管模块、</a:t>
            </a:r>
            <a:r>
              <a:rPr lang="en-US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OLED</a:t>
            </a:r>
            <a:r>
              <a:rPr lang="zh-CN" altLang="zh-CN" sz="1800" kern="1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显示模块等。参赛队利用组委会提供的器材现场设计搭建成品并完成任务，最终成品呈现形态不受任何限制。</a:t>
            </a:r>
            <a:endParaRPr lang="zh-CN" altLang="zh-CN" sz="18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endParaRPr kumimoji="1" lang="zh-CN" altLang="en-US" dirty="0"/>
          </a:p>
        </p:txBody>
      </p:sp>
      <p:sp>
        <p:nvSpPr>
          <p:cNvPr id="16" name="标题 1"/>
          <p:cNvSpPr txBox="1"/>
          <p:nvPr/>
        </p:nvSpPr>
        <p:spPr>
          <a:xfrm>
            <a:off x="660400" y="32399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zh-CN" altLang="en-US" sz="2800" b="1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黑体" panose="02010609060101010101" pitchFamily="49" charset="-122"/>
                <a:ea typeface="黑体" panose="02010609060101010101" pitchFamily="49" charset="-122"/>
                <a:cs typeface="Source Han Sans CN Bold" panose="020B0800000000000000" charset="-122"/>
              </a:rPr>
              <a:t>硬件器材</a:t>
            </a:r>
            <a:endParaRPr kumimoji="1" lang="zh-CN" altLang="en-US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17" name="标题 1"/>
          <p:cNvCxnSpPr/>
          <p:nvPr/>
        </p:nvCxnSpPr>
        <p:spPr>
          <a:xfrm>
            <a:off x="0" y="958850"/>
            <a:ext cx="12122150" cy="0"/>
          </a:xfrm>
          <a:prstGeom prst="line">
            <a:avLst/>
          </a:prstGeom>
          <a:noFill/>
          <a:ln w="28575" cap="sq">
            <a:solidFill>
              <a:schemeClr val="accent1"/>
            </a:solidFill>
            <a:miter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323990"/>
            <a:ext cx="12192000" cy="6858000"/>
          </a:xfrm>
          <a:prstGeom prst="rect">
            <a:avLst/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18247684">
            <a:off x="5937082" y="1220538"/>
            <a:ext cx="252053" cy="2399683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3">
                  <a:alpha val="100000"/>
                </a:schemeClr>
              </a:gs>
            </a:gsLst>
            <a:lin ang="16200000" scaled="0"/>
          </a:gradFill>
          <a:ln cap="sq">
            <a:noFill/>
            <a:prstDash val="solid"/>
            <a:miter/>
          </a:ln>
          <a:effectLst>
            <a:outerShdw blurRad="330200" dist="381000" dir="5400000" sx="90000" sy="90000" algn="t" rotWithShape="0">
              <a:schemeClr val="accent1">
                <a:lumMod val="75000"/>
                <a:alpha val="25000"/>
              </a:schemeClr>
            </a:outerShdw>
          </a:effectLst>
        </p:spPr>
        <p:txBody>
          <a:bodyPr vert="horz" wrap="square" lIns="45720" tIns="22860" rIns="45720" bIns="2286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3509462" y="1425135"/>
            <a:ext cx="2016370" cy="201637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85000"/>
                  <a:lumOff val="15000"/>
                </a:schemeClr>
              </a:gs>
            </a:gsLst>
            <a:lin ang="16200000" scaled="0"/>
          </a:gradFill>
          <a:ln cap="sq">
            <a:noFill/>
            <a:prstDash val="solid"/>
            <a:miter/>
          </a:ln>
          <a:effectLst>
            <a:outerShdw blurRad="330200" dist="381000" dir="5400000" sx="90000" sy="90000" algn="t" rotWithShape="0">
              <a:schemeClr val="accent1">
                <a:lumMod val="75000"/>
                <a:alpha val="25000"/>
              </a:schemeClr>
            </a:outerShdw>
          </a:effectLst>
        </p:spPr>
        <p:txBody>
          <a:bodyPr vert="horz" wrap="square" lIns="45720" tIns="22860" rIns="45720" bIns="2286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3761515" y="1677188"/>
            <a:ext cx="1512264" cy="1512264"/>
          </a:xfrm>
          <a:prstGeom prst="ellipse">
            <a:avLst/>
          </a:prstGeom>
          <a:solidFill>
            <a:schemeClr val="bg1"/>
          </a:solidFill>
          <a:ln w="12700" cap="sq">
            <a:noFill/>
            <a:miter/>
          </a:ln>
          <a:effectLst>
            <a:outerShdw blurRad="139700" dist="38100" dir="2700000" algn="tl" rotWithShape="0">
              <a:schemeClr val="accent1">
                <a:lumMod val="75000"/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6615947" y="1425135"/>
            <a:ext cx="2016370" cy="2016370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lumMod val="60000"/>
                  <a:lumOff val="40000"/>
                  <a:alpha val="100000"/>
                </a:schemeClr>
              </a:gs>
            </a:gsLst>
            <a:lin ang="16200000" scaled="0"/>
          </a:gradFill>
          <a:ln cap="sq">
            <a:noFill/>
            <a:prstDash val="solid"/>
            <a:miter/>
          </a:ln>
          <a:effectLst>
            <a:outerShdw blurRad="330200" dist="381000" dir="5400000" sx="90000" sy="90000" algn="t" rotWithShape="0">
              <a:schemeClr val="accent2">
                <a:lumMod val="75000"/>
                <a:alpha val="25000"/>
              </a:schemeClr>
            </a:outerShdw>
          </a:effectLst>
        </p:spPr>
        <p:txBody>
          <a:bodyPr vert="horz" wrap="square" lIns="45720" tIns="22860" rIns="45720" bIns="2286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6868000" y="1677188"/>
            <a:ext cx="1512264" cy="1512264"/>
          </a:xfrm>
          <a:prstGeom prst="ellipse">
            <a:avLst/>
          </a:prstGeom>
          <a:solidFill>
            <a:schemeClr val="bg1"/>
          </a:solidFill>
          <a:ln w="12700" cap="sq">
            <a:noFill/>
            <a:miter/>
          </a:ln>
          <a:effectLst>
            <a:outerShdw blurRad="139700" dist="38100" dir="2700000" algn="tl" rotWithShape="0">
              <a:schemeClr val="accent2">
                <a:lumMod val="75000"/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4248731" y="2126255"/>
            <a:ext cx="614130" cy="614130"/>
          </a:xfrm>
          <a:custGeom>
            <a:avLst/>
            <a:gdLst>
              <a:gd name="connsiteX0" fmla="*/ 438553 w 720000"/>
              <a:gd name="connsiteY0" fmla="*/ 189601 h 720000"/>
              <a:gd name="connsiteX1" fmla="*/ 503636 w 720000"/>
              <a:gd name="connsiteY1" fmla="*/ 216365 h 720000"/>
              <a:gd name="connsiteX2" fmla="*/ 503636 w 720000"/>
              <a:gd name="connsiteY2" fmla="*/ 346445 h 720000"/>
              <a:gd name="connsiteX3" fmla="*/ 362260 w 720000"/>
              <a:gd name="connsiteY3" fmla="*/ 487907 h 720000"/>
              <a:gd name="connsiteX4" fmla="*/ 191861 w 720000"/>
              <a:gd name="connsiteY4" fmla="*/ 528226 h 720000"/>
              <a:gd name="connsiteX5" fmla="*/ 232180 w 720000"/>
              <a:gd name="connsiteY5" fmla="*/ 357827 h 720000"/>
              <a:gd name="connsiteX6" fmla="*/ 373556 w 720000"/>
              <a:gd name="connsiteY6" fmla="*/ 216452 h 720000"/>
              <a:gd name="connsiteX7" fmla="*/ 438553 w 720000"/>
              <a:gd name="connsiteY7" fmla="*/ 189601 h 720000"/>
              <a:gd name="connsiteX8" fmla="*/ 438553 w 720000"/>
              <a:gd name="connsiteY8" fmla="*/ 141636 h 720000"/>
              <a:gd name="connsiteX9" fmla="*/ 339581 w 720000"/>
              <a:gd name="connsiteY9" fmla="*/ 182476 h 720000"/>
              <a:gd name="connsiteX10" fmla="*/ 198205 w 720000"/>
              <a:gd name="connsiteY10" fmla="*/ 323852 h 720000"/>
              <a:gd name="connsiteX11" fmla="*/ 141637 w 720000"/>
              <a:gd name="connsiteY11" fmla="*/ 578364 h 720000"/>
              <a:gd name="connsiteX12" fmla="*/ 396149 w 720000"/>
              <a:gd name="connsiteY12" fmla="*/ 521796 h 720000"/>
              <a:gd name="connsiteX13" fmla="*/ 537524 w 720000"/>
              <a:gd name="connsiteY13" fmla="*/ 380420 h 720000"/>
              <a:gd name="connsiteX14" fmla="*/ 537524 w 720000"/>
              <a:gd name="connsiteY14" fmla="*/ 182476 h 720000"/>
              <a:gd name="connsiteX15" fmla="*/ 438553 w 720000"/>
              <a:gd name="connsiteY15" fmla="*/ 141636 h 720000"/>
              <a:gd name="connsiteX16" fmla="*/ 120000 w 720000"/>
              <a:gd name="connsiteY16" fmla="*/ 0 h 720000"/>
              <a:gd name="connsiteX17" fmla="*/ 600000 w 720000"/>
              <a:gd name="connsiteY17" fmla="*/ 0 h 720000"/>
              <a:gd name="connsiteX18" fmla="*/ 720000 w 720000"/>
              <a:gd name="connsiteY18" fmla="*/ 120000 h 720000"/>
              <a:gd name="connsiteX19" fmla="*/ 720000 w 720000"/>
              <a:gd name="connsiteY19" fmla="*/ 600000 h 720000"/>
              <a:gd name="connsiteX20" fmla="*/ 600000 w 720000"/>
              <a:gd name="connsiteY20" fmla="*/ 720000 h 720000"/>
              <a:gd name="connsiteX21" fmla="*/ 120000 w 720000"/>
              <a:gd name="connsiteY21" fmla="*/ 720000 h 720000"/>
              <a:gd name="connsiteX22" fmla="*/ 0 w 720000"/>
              <a:gd name="connsiteY22" fmla="*/ 600000 h 720000"/>
              <a:gd name="connsiteX23" fmla="*/ 0 w 720000"/>
              <a:gd name="connsiteY23" fmla="*/ 120000 h 720000"/>
              <a:gd name="connsiteX24" fmla="*/ 120000 w 720000"/>
              <a:gd name="connsiteY24" fmla="*/ 0 h 720000"/>
            </a:gdLst>
            <a:ahLst/>
            <a:cxnLst/>
            <a:rect l="l" t="t" r="r" b="b"/>
            <a:pathLst>
              <a:path w="720000" h="720000">
                <a:moveTo>
                  <a:pt x="438553" y="189601"/>
                </a:moveTo>
                <a:cubicBezTo>
                  <a:pt x="463230" y="189601"/>
                  <a:pt x="486344" y="199073"/>
                  <a:pt x="503636" y="216365"/>
                </a:cubicBezTo>
                <a:cubicBezTo>
                  <a:pt x="539523" y="252252"/>
                  <a:pt x="539523" y="310557"/>
                  <a:pt x="503636" y="346445"/>
                </a:cubicBezTo>
                <a:lnTo>
                  <a:pt x="362260" y="487907"/>
                </a:lnTo>
                <a:cubicBezTo>
                  <a:pt x="342622" y="507545"/>
                  <a:pt x="266503" y="522665"/>
                  <a:pt x="191861" y="528226"/>
                </a:cubicBezTo>
                <a:cubicBezTo>
                  <a:pt x="197336" y="453584"/>
                  <a:pt x="212456" y="377465"/>
                  <a:pt x="232180" y="357827"/>
                </a:cubicBezTo>
                <a:lnTo>
                  <a:pt x="373556" y="216452"/>
                </a:lnTo>
                <a:cubicBezTo>
                  <a:pt x="390761" y="199073"/>
                  <a:pt x="413875" y="189601"/>
                  <a:pt x="438553" y="189601"/>
                </a:cubicBezTo>
                <a:close/>
                <a:moveTo>
                  <a:pt x="438553" y="141636"/>
                </a:moveTo>
                <a:cubicBezTo>
                  <a:pt x="402666" y="141636"/>
                  <a:pt x="366778" y="155278"/>
                  <a:pt x="339581" y="182476"/>
                </a:cubicBezTo>
                <a:lnTo>
                  <a:pt x="198205" y="323852"/>
                </a:lnTo>
                <a:cubicBezTo>
                  <a:pt x="143723" y="378335"/>
                  <a:pt x="141637" y="578364"/>
                  <a:pt x="141637" y="578364"/>
                </a:cubicBezTo>
                <a:cubicBezTo>
                  <a:pt x="141637" y="578364"/>
                  <a:pt x="341753" y="576278"/>
                  <a:pt x="396149" y="521796"/>
                </a:cubicBezTo>
                <a:lnTo>
                  <a:pt x="537524" y="380420"/>
                </a:lnTo>
                <a:cubicBezTo>
                  <a:pt x="592007" y="325938"/>
                  <a:pt x="592007" y="236872"/>
                  <a:pt x="537524" y="182476"/>
                </a:cubicBezTo>
                <a:cubicBezTo>
                  <a:pt x="510327" y="155191"/>
                  <a:pt x="474440" y="141636"/>
                  <a:pt x="438553" y="141636"/>
                </a:cubicBezTo>
                <a:close/>
                <a:moveTo>
                  <a:pt x="120000" y="0"/>
                </a:moveTo>
                <a:lnTo>
                  <a:pt x="600000" y="0"/>
                </a:lnTo>
                <a:cubicBezTo>
                  <a:pt x="666040" y="0"/>
                  <a:pt x="720000" y="54048"/>
                  <a:pt x="720000" y="120000"/>
                </a:cubicBezTo>
                <a:lnTo>
                  <a:pt x="720000" y="600000"/>
                </a:lnTo>
                <a:cubicBezTo>
                  <a:pt x="720000" y="666039"/>
                  <a:pt x="666040" y="720000"/>
                  <a:pt x="600000" y="720000"/>
                </a:cubicBezTo>
                <a:lnTo>
                  <a:pt x="120000" y="720000"/>
                </a:lnTo>
                <a:cubicBezTo>
                  <a:pt x="53961" y="720000"/>
                  <a:pt x="0" y="666039"/>
                  <a:pt x="0" y="600000"/>
                </a:cubicBezTo>
                <a:lnTo>
                  <a:pt x="0" y="120000"/>
                </a:lnTo>
                <a:cubicBezTo>
                  <a:pt x="0" y="53961"/>
                  <a:pt x="53961" y="0"/>
                  <a:pt x="120000" y="0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  <a:miter/>
          </a:ln>
          <a:effectLst/>
        </p:spPr>
        <p:txBody>
          <a:bodyPr vert="horz" wrap="square" lIns="45720" tIns="22860" rIns="45720" bIns="2286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7339077" y="2150362"/>
            <a:ext cx="600428" cy="565917"/>
          </a:xfrm>
          <a:custGeom>
            <a:avLst/>
            <a:gdLst>
              <a:gd name="connsiteX0" fmla="*/ 565749 w 763907"/>
              <a:gd name="connsiteY0" fmla="*/ 529546 h 720000"/>
              <a:gd name="connsiteX1" fmla="*/ 585849 w 763907"/>
              <a:gd name="connsiteY1" fmla="*/ 537865 h 720000"/>
              <a:gd name="connsiteX2" fmla="*/ 698960 w 763907"/>
              <a:gd name="connsiteY2" fmla="*/ 650977 h 720000"/>
              <a:gd name="connsiteX3" fmla="*/ 698960 w 763907"/>
              <a:gd name="connsiteY3" fmla="*/ 691178 h 720000"/>
              <a:gd name="connsiteX4" fmla="*/ 678860 w 763907"/>
              <a:gd name="connsiteY4" fmla="*/ 699521 h 720000"/>
              <a:gd name="connsiteX5" fmla="*/ 658760 w 763907"/>
              <a:gd name="connsiteY5" fmla="*/ 691178 h 720000"/>
              <a:gd name="connsiteX6" fmla="*/ 545648 w 763907"/>
              <a:gd name="connsiteY6" fmla="*/ 578066 h 720000"/>
              <a:gd name="connsiteX7" fmla="*/ 545648 w 763907"/>
              <a:gd name="connsiteY7" fmla="*/ 537865 h 720000"/>
              <a:gd name="connsiteX8" fmla="*/ 565749 w 763907"/>
              <a:gd name="connsiteY8" fmla="*/ 529546 h 720000"/>
              <a:gd name="connsiteX9" fmla="*/ 565749 w 763907"/>
              <a:gd name="connsiteY9" fmla="*/ 359807 h 720000"/>
              <a:gd name="connsiteX10" fmla="*/ 735464 w 763907"/>
              <a:gd name="connsiteY10" fmla="*/ 359807 h 720000"/>
              <a:gd name="connsiteX11" fmla="*/ 763907 w 763907"/>
              <a:gd name="connsiteY11" fmla="*/ 388251 h 720000"/>
              <a:gd name="connsiteX12" fmla="*/ 735464 w 763907"/>
              <a:gd name="connsiteY12" fmla="*/ 416695 h 720000"/>
              <a:gd name="connsiteX13" fmla="*/ 565749 w 763907"/>
              <a:gd name="connsiteY13" fmla="*/ 416695 h 720000"/>
              <a:gd name="connsiteX14" fmla="*/ 537305 w 763907"/>
              <a:gd name="connsiteY14" fmla="*/ 388251 h 720000"/>
              <a:gd name="connsiteX15" fmla="*/ 565749 w 763907"/>
              <a:gd name="connsiteY15" fmla="*/ 359807 h 720000"/>
              <a:gd name="connsiteX16" fmla="*/ 678860 w 763907"/>
              <a:gd name="connsiteY16" fmla="*/ 77005 h 720000"/>
              <a:gd name="connsiteX17" fmla="*/ 698960 w 763907"/>
              <a:gd name="connsiteY17" fmla="*/ 85325 h 720000"/>
              <a:gd name="connsiteX18" fmla="*/ 698960 w 763907"/>
              <a:gd name="connsiteY18" fmla="*/ 125525 h 720000"/>
              <a:gd name="connsiteX19" fmla="*/ 585849 w 763907"/>
              <a:gd name="connsiteY19" fmla="*/ 238636 h 720000"/>
              <a:gd name="connsiteX20" fmla="*/ 565749 w 763907"/>
              <a:gd name="connsiteY20" fmla="*/ 246980 h 720000"/>
              <a:gd name="connsiteX21" fmla="*/ 545648 w 763907"/>
              <a:gd name="connsiteY21" fmla="*/ 238636 h 720000"/>
              <a:gd name="connsiteX22" fmla="*/ 545648 w 763907"/>
              <a:gd name="connsiteY22" fmla="*/ 198436 h 720000"/>
              <a:gd name="connsiteX23" fmla="*/ 658760 w 763907"/>
              <a:gd name="connsiteY23" fmla="*/ 85325 h 720000"/>
              <a:gd name="connsiteX24" fmla="*/ 678860 w 763907"/>
              <a:gd name="connsiteY24" fmla="*/ 77005 h 720000"/>
              <a:gd name="connsiteX25" fmla="*/ 362802 w 763907"/>
              <a:gd name="connsiteY25" fmla="*/ 5 h 720000"/>
              <a:gd name="connsiteX26" fmla="*/ 422012 w 763907"/>
              <a:gd name="connsiteY26" fmla="*/ 16490 h 720000"/>
              <a:gd name="connsiteX27" fmla="*/ 481080 w 763907"/>
              <a:gd name="connsiteY27" fmla="*/ 119457 h 720000"/>
              <a:gd name="connsiteX28" fmla="*/ 481080 w 763907"/>
              <a:gd name="connsiteY28" fmla="*/ 600631 h 720000"/>
              <a:gd name="connsiteX29" fmla="*/ 422012 w 763907"/>
              <a:gd name="connsiteY29" fmla="*/ 703598 h 720000"/>
              <a:gd name="connsiteX30" fmla="*/ 361806 w 763907"/>
              <a:gd name="connsiteY30" fmla="*/ 720000 h 720000"/>
              <a:gd name="connsiteX31" fmla="*/ 303306 w 763907"/>
              <a:gd name="connsiteY31" fmla="*/ 704546 h 720000"/>
              <a:gd name="connsiteX32" fmla="*/ 60870 w 763907"/>
              <a:gd name="connsiteY32" fmla="*/ 568300 h 720000"/>
              <a:gd name="connsiteX33" fmla="*/ 0 w 763907"/>
              <a:gd name="connsiteY33" fmla="*/ 464291 h 720000"/>
              <a:gd name="connsiteX34" fmla="*/ 0 w 763907"/>
              <a:gd name="connsiteY34" fmla="*/ 255702 h 720000"/>
              <a:gd name="connsiteX35" fmla="*/ 60870 w 763907"/>
              <a:gd name="connsiteY35" fmla="*/ 151693 h 720000"/>
              <a:gd name="connsiteX36" fmla="*/ 303306 w 763907"/>
              <a:gd name="connsiteY36" fmla="*/ 15447 h 720000"/>
              <a:gd name="connsiteX37" fmla="*/ 362802 w 763907"/>
              <a:gd name="connsiteY37" fmla="*/ 5 h 720000"/>
            </a:gdLst>
            <a:ahLst/>
            <a:cxnLst/>
            <a:rect l="l" t="t" r="r" b="b"/>
            <a:pathLst>
              <a:path w="763907" h="720000">
                <a:moveTo>
                  <a:pt x="565749" y="529546"/>
                </a:moveTo>
                <a:cubicBezTo>
                  <a:pt x="573025" y="529546"/>
                  <a:pt x="580302" y="532319"/>
                  <a:pt x="585849" y="537865"/>
                </a:cubicBezTo>
                <a:lnTo>
                  <a:pt x="698960" y="650977"/>
                </a:lnTo>
                <a:cubicBezTo>
                  <a:pt x="710054" y="662070"/>
                  <a:pt x="710054" y="680084"/>
                  <a:pt x="698960" y="691178"/>
                </a:cubicBezTo>
                <a:cubicBezTo>
                  <a:pt x="693461" y="696677"/>
                  <a:pt x="686161" y="699521"/>
                  <a:pt x="678860" y="699521"/>
                </a:cubicBezTo>
                <a:cubicBezTo>
                  <a:pt x="671560" y="699521"/>
                  <a:pt x="664259" y="696771"/>
                  <a:pt x="658760" y="691178"/>
                </a:cubicBezTo>
                <a:lnTo>
                  <a:pt x="545648" y="578066"/>
                </a:lnTo>
                <a:cubicBezTo>
                  <a:pt x="534555" y="566973"/>
                  <a:pt x="534555" y="548959"/>
                  <a:pt x="545648" y="537865"/>
                </a:cubicBezTo>
                <a:cubicBezTo>
                  <a:pt x="551195" y="532319"/>
                  <a:pt x="558471" y="529546"/>
                  <a:pt x="565749" y="529546"/>
                </a:cubicBezTo>
                <a:close/>
                <a:moveTo>
                  <a:pt x="565749" y="359807"/>
                </a:moveTo>
                <a:lnTo>
                  <a:pt x="735464" y="359807"/>
                </a:lnTo>
                <a:cubicBezTo>
                  <a:pt x="751202" y="359807"/>
                  <a:pt x="763907" y="372512"/>
                  <a:pt x="763907" y="388251"/>
                </a:cubicBezTo>
                <a:cubicBezTo>
                  <a:pt x="763907" y="403990"/>
                  <a:pt x="751107" y="416695"/>
                  <a:pt x="735464" y="416695"/>
                </a:cubicBezTo>
                <a:lnTo>
                  <a:pt x="565749" y="416695"/>
                </a:lnTo>
                <a:cubicBezTo>
                  <a:pt x="550010" y="416695"/>
                  <a:pt x="537305" y="403990"/>
                  <a:pt x="537305" y="388251"/>
                </a:cubicBezTo>
                <a:cubicBezTo>
                  <a:pt x="537305" y="372512"/>
                  <a:pt x="550010" y="359807"/>
                  <a:pt x="565749" y="359807"/>
                </a:cubicBezTo>
                <a:close/>
                <a:moveTo>
                  <a:pt x="678860" y="77005"/>
                </a:moveTo>
                <a:cubicBezTo>
                  <a:pt x="686137" y="77005"/>
                  <a:pt x="693414" y="79778"/>
                  <a:pt x="698960" y="85325"/>
                </a:cubicBezTo>
                <a:cubicBezTo>
                  <a:pt x="710054" y="96418"/>
                  <a:pt x="710054" y="114432"/>
                  <a:pt x="698960" y="125525"/>
                </a:cubicBezTo>
                <a:lnTo>
                  <a:pt x="585849" y="238636"/>
                </a:lnTo>
                <a:cubicBezTo>
                  <a:pt x="580350" y="244231"/>
                  <a:pt x="573049" y="246980"/>
                  <a:pt x="565749" y="246980"/>
                </a:cubicBezTo>
                <a:cubicBezTo>
                  <a:pt x="558448" y="246980"/>
                  <a:pt x="551147" y="244231"/>
                  <a:pt x="545648" y="238636"/>
                </a:cubicBezTo>
                <a:cubicBezTo>
                  <a:pt x="534555" y="227543"/>
                  <a:pt x="534555" y="209529"/>
                  <a:pt x="545648" y="198436"/>
                </a:cubicBezTo>
                <a:lnTo>
                  <a:pt x="658760" y="85325"/>
                </a:lnTo>
                <a:cubicBezTo>
                  <a:pt x="664306" y="79778"/>
                  <a:pt x="671583" y="77005"/>
                  <a:pt x="678860" y="77005"/>
                </a:cubicBezTo>
                <a:close/>
                <a:moveTo>
                  <a:pt x="362802" y="5"/>
                </a:moveTo>
                <a:cubicBezTo>
                  <a:pt x="383186" y="183"/>
                  <a:pt x="403524" y="5682"/>
                  <a:pt x="422012" y="16490"/>
                </a:cubicBezTo>
                <a:cubicBezTo>
                  <a:pt x="458989" y="38108"/>
                  <a:pt x="481080" y="76601"/>
                  <a:pt x="481080" y="119457"/>
                </a:cubicBezTo>
                <a:lnTo>
                  <a:pt x="481080" y="600631"/>
                </a:lnTo>
                <a:cubicBezTo>
                  <a:pt x="481080" y="643486"/>
                  <a:pt x="458989" y="681980"/>
                  <a:pt x="422012" y="703598"/>
                </a:cubicBezTo>
                <a:cubicBezTo>
                  <a:pt x="403240" y="714501"/>
                  <a:pt x="382475" y="720000"/>
                  <a:pt x="361806" y="720000"/>
                </a:cubicBezTo>
                <a:cubicBezTo>
                  <a:pt x="341706" y="720000"/>
                  <a:pt x="321700" y="714881"/>
                  <a:pt x="303306" y="704546"/>
                </a:cubicBezTo>
                <a:lnTo>
                  <a:pt x="60870" y="568300"/>
                </a:lnTo>
                <a:cubicBezTo>
                  <a:pt x="23324" y="547157"/>
                  <a:pt x="0" y="507336"/>
                  <a:pt x="0" y="464291"/>
                </a:cubicBezTo>
                <a:lnTo>
                  <a:pt x="0" y="255702"/>
                </a:lnTo>
                <a:cubicBezTo>
                  <a:pt x="0" y="212657"/>
                  <a:pt x="23324" y="172742"/>
                  <a:pt x="60870" y="151693"/>
                </a:cubicBezTo>
                <a:lnTo>
                  <a:pt x="303306" y="15447"/>
                </a:lnTo>
                <a:cubicBezTo>
                  <a:pt x="321984" y="4970"/>
                  <a:pt x="342417" y="-173"/>
                  <a:pt x="362802" y="5"/>
                </a:cubicBezTo>
                <a:close/>
              </a:path>
            </a:pathLst>
          </a:custGeom>
          <a:solidFill>
            <a:schemeClr val="accent2"/>
          </a:solidFill>
          <a:ln cap="sq">
            <a:noFill/>
            <a:prstDash val="solid"/>
            <a:miter/>
          </a:ln>
          <a:effectLst/>
        </p:spPr>
        <p:txBody>
          <a:bodyPr vert="horz" wrap="square" lIns="45720" tIns="22860" rIns="45720" bIns="2286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flipV="1">
            <a:off x="4435233" y="3601995"/>
            <a:ext cx="241126" cy="156862"/>
          </a:xfrm>
          <a:prstGeom prst="triangle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flipV="1">
            <a:off x="7529612" y="3601995"/>
            <a:ext cx="241126" cy="156862"/>
          </a:xfrm>
          <a:prstGeom prst="triangle">
            <a:avLst/>
          </a:prstGeom>
          <a:solidFill>
            <a:schemeClr val="accent2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2908300" y="4041140"/>
            <a:ext cx="3111500" cy="48411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赛题内容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2905760" y="4643634"/>
            <a:ext cx="3114040" cy="164286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 dirty="0" err="1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 panose="020B0500000000000000" charset="-122"/>
                <a:ea typeface="Source Han Sans" panose="020B0500000000000000" charset="-122"/>
                <a:cs typeface="Source Han Sans" panose="020B0500000000000000" charset="-122"/>
              </a:rPr>
              <a:t>制作简易倒车辅助系统</a:t>
            </a:r>
            <a:r>
              <a:rPr kumimoji="1" lang="zh-CN" altLang="en-US" sz="1400" dirty="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 panose="020B0500000000000000" charset="-122"/>
                <a:ea typeface="Source Han Sans" panose="020B0500000000000000" charset="-122"/>
                <a:cs typeface="Source Han Sans" panose="020B0500000000000000" charset="-122"/>
              </a:rPr>
              <a:t>的逻辑模型</a:t>
            </a:r>
            <a:r>
              <a:rPr kumimoji="1" lang="en-US" altLang="zh-CN" sz="1400" dirty="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 panose="020B0500000000000000" charset="-122"/>
                <a:ea typeface="Source Han Sans" panose="020B0500000000000000" charset="-122"/>
                <a:cs typeface="Source Han Sans" panose="020B0500000000000000" charset="-122"/>
              </a:rPr>
              <a:t>。</a:t>
            </a:r>
            <a:endParaRPr kumimoji="1" lang="zh-CN" altLang="en-US" dirty="0"/>
          </a:p>
        </p:txBody>
      </p:sp>
      <p:sp>
        <p:nvSpPr>
          <p:cNvPr id="14" name="标题 1"/>
          <p:cNvSpPr txBox="1"/>
          <p:nvPr/>
        </p:nvSpPr>
        <p:spPr>
          <a:xfrm>
            <a:off x="6321462" y="4041140"/>
            <a:ext cx="2847938" cy="48411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任务要求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6321462" y="4643634"/>
            <a:ext cx="2851544" cy="164286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 dirty="0" err="1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 panose="020B0500000000000000" charset="-122"/>
                <a:ea typeface="Source Han Sans" panose="020B0500000000000000" charset="-122"/>
                <a:cs typeface="Source Han Sans" panose="020B0500000000000000" charset="-122"/>
              </a:rPr>
              <a:t>创建信息</a:t>
            </a:r>
            <a:r>
              <a:rPr kumimoji="1" lang="zh-CN" altLang="en-US" sz="1400" dirty="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 panose="020B0500000000000000" charset="-122"/>
                <a:ea typeface="Source Han Sans" panose="020B0500000000000000" charset="-122"/>
                <a:cs typeface="Source Han Sans" panose="020B0500000000000000" charset="-122"/>
              </a:rPr>
              <a:t>收集和</a:t>
            </a:r>
            <a:r>
              <a:rPr kumimoji="1" lang="en-US" altLang="zh-CN" sz="1400" dirty="0" err="1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 panose="020B0500000000000000" charset="-122"/>
                <a:ea typeface="Source Han Sans" panose="020B0500000000000000" charset="-122"/>
                <a:cs typeface="Source Han Sans" panose="020B0500000000000000" charset="-122"/>
              </a:rPr>
              <a:t>处理功能，构建距离显示和声光报警装置</a:t>
            </a:r>
            <a:r>
              <a:rPr kumimoji="1" lang="zh-CN" altLang="en-US" sz="1400" dirty="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 panose="020B0500000000000000" charset="-122"/>
                <a:ea typeface="Source Han Sans" panose="020B0500000000000000" charset="-122"/>
                <a:cs typeface="Source Han Sans" panose="020B0500000000000000" charset="-122"/>
              </a:rPr>
              <a:t>，并完成输出</a:t>
            </a:r>
            <a:r>
              <a:rPr kumimoji="1" lang="en-US" altLang="zh-CN" sz="1400" dirty="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 panose="020B0500000000000000" charset="-122"/>
                <a:ea typeface="Source Han Sans" panose="020B0500000000000000" charset="-122"/>
                <a:cs typeface="Source Han Sans" panose="020B0500000000000000" charset="-122"/>
              </a:rPr>
              <a:t>。</a:t>
            </a:r>
            <a:endParaRPr kumimoji="1" lang="zh-CN" altLang="en-US" dirty="0"/>
          </a:p>
        </p:txBody>
      </p:sp>
      <p:sp>
        <p:nvSpPr>
          <p:cNvPr id="16" name="标题 1"/>
          <p:cNvSpPr txBox="1"/>
          <p:nvPr/>
        </p:nvSpPr>
        <p:spPr>
          <a:xfrm>
            <a:off x="660400" y="32399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小学组赛题</a:t>
            </a:r>
            <a:endParaRPr kumimoji="1" lang="zh-CN" altLang="en-US"/>
          </a:p>
        </p:txBody>
      </p:sp>
      <p:cxnSp>
        <p:nvCxnSpPr>
          <p:cNvPr id="17" name="标题 1"/>
          <p:cNvCxnSpPr/>
          <p:nvPr/>
        </p:nvCxnSpPr>
        <p:spPr>
          <a:xfrm>
            <a:off x="0" y="958850"/>
            <a:ext cx="12122150" cy="0"/>
          </a:xfrm>
          <a:prstGeom prst="line">
            <a:avLst/>
          </a:prstGeom>
          <a:noFill/>
          <a:ln w="28575" cap="sq">
            <a:solidFill>
              <a:schemeClr val="accent1"/>
            </a:solidFill>
            <a:miter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18247684">
            <a:off x="5937082" y="1220538"/>
            <a:ext cx="252053" cy="2399683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3">
                  <a:alpha val="100000"/>
                </a:schemeClr>
              </a:gs>
            </a:gsLst>
            <a:lin ang="16200000" scaled="0"/>
          </a:gradFill>
          <a:ln cap="sq">
            <a:noFill/>
            <a:prstDash val="solid"/>
            <a:miter/>
          </a:ln>
          <a:effectLst>
            <a:outerShdw blurRad="330200" dist="381000" dir="5400000" sx="90000" sy="90000" algn="t" rotWithShape="0">
              <a:schemeClr val="accent1">
                <a:lumMod val="75000"/>
                <a:alpha val="25000"/>
              </a:schemeClr>
            </a:outerShdw>
          </a:effectLst>
        </p:spPr>
        <p:txBody>
          <a:bodyPr vert="horz" wrap="square" lIns="45720" tIns="22860" rIns="45720" bIns="2286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3509462" y="1425135"/>
            <a:ext cx="2016370" cy="201637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85000"/>
                  <a:lumOff val="15000"/>
                </a:schemeClr>
              </a:gs>
            </a:gsLst>
            <a:lin ang="16200000" scaled="0"/>
          </a:gradFill>
          <a:ln cap="sq">
            <a:noFill/>
            <a:prstDash val="solid"/>
            <a:miter/>
          </a:ln>
          <a:effectLst>
            <a:outerShdw blurRad="330200" dist="381000" dir="5400000" sx="90000" sy="90000" algn="t" rotWithShape="0">
              <a:schemeClr val="accent1">
                <a:lumMod val="75000"/>
                <a:alpha val="25000"/>
              </a:schemeClr>
            </a:outerShdw>
          </a:effectLst>
        </p:spPr>
        <p:txBody>
          <a:bodyPr vert="horz" wrap="square" lIns="45720" tIns="22860" rIns="45720" bIns="2286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3761515" y="1677188"/>
            <a:ext cx="1512264" cy="1512264"/>
          </a:xfrm>
          <a:prstGeom prst="ellipse">
            <a:avLst/>
          </a:prstGeom>
          <a:solidFill>
            <a:schemeClr val="bg1"/>
          </a:solidFill>
          <a:ln w="12700" cap="sq">
            <a:noFill/>
            <a:miter/>
          </a:ln>
          <a:effectLst>
            <a:outerShdw blurRad="139700" dist="38100" dir="2700000" algn="tl" rotWithShape="0">
              <a:schemeClr val="accent1">
                <a:lumMod val="75000"/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6615947" y="1425135"/>
            <a:ext cx="2016370" cy="2016370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lumMod val="60000"/>
                  <a:lumOff val="40000"/>
                  <a:alpha val="100000"/>
                </a:schemeClr>
              </a:gs>
            </a:gsLst>
            <a:lin ang="16200000" scaled="0"/>
          </a:gradFill>
          <a:ln cap="sq">
            <a:noFill/>
            <a:prstDash val="solid"/>
            <a:miter/>
          </a:ln>
          <a:effectLst>
            <a:outerShdw blurRad="330200" dist="381000" dir="5400000" sx="90000" sy="90000" algn="t" rotWithShape="0">
              <a:schemeClr val="accent2">
                <a:lumMod val="75000"/>
                <a:alpha val="25000"/>
              </a:schemeClr>
            </a:outerShdw>
          </a:effectLst>
        </p:spPr>
        <p:txBody>
          <a:bodyPr vert="horz" wrap="square" lIns="45720" tIns="22860" rIns="45720" bIns="2286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6868000" y="1677188"/>
            <a:ext cx="1512264" cy="1512264"/>
          </a:xfrm>
          <a:prstGeom prst="ellipse">
            <a:avLst/>
          </a:prstGeom>
          <a:solidFill>
            <a:schemeClr val="bg1"/>
          </a:solidFill>
          <a:ln w="12700" cap="sq">
            <a:noFill/>
            <a:miter/>
          </a:ln>
          <a:effectLst>
            <a:outerShdw blurRad="139700" dist="38100" dir="2700000" algn="tl" rotWithShape="0">
              <a:schemeClr val="accent2">
                <a:lumMod val="75000"/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4248731" y="2126255"/>
            <a:ext cx="614130" cy="614130"/>
          </a:xfrm>
          <a:custGeom>
            <a:avLst/>
            <a:gdLst>
              <a:gd name="connsiteX0" fmla="*/ 438553 w 720000"/>
              <a:gd name="connsiteY0" fmla="*/ 189601 h 720000"/>
              <a:gd name="connsiteX1" fmla="*/ 503636 w 720000"/>
              <a:gd name="connsiteY1" fmla="*/ 216365 h 720000"/>
              <a:gd name="connsiteX2" fmla="*/ 503636 w 720000"/>
              <a:gd name="connsiteY2" fmla="*/ 346445 h 720000"/>
              <a:gd name="connsiteX3" fmla="*/ 362260 w 720000"/>
              <a:gd name="connsiteY3" fmla="*/ 487907 h 720000"/>
              <a:gd name="connsiteX4" fmla="*/ 191861 w 720000"/>
              <a:gd name="connsiteY4" fmla="*/ 528226 h 720000"/>
              <a:gd name="connsiteX5" fmla="*/ 232180 w 720000"/>
              <a:gd name="connsiteY5" fmla="*/ 357827 h 720000"/>
              <a:gd name="connsiteX6" fmla="*/ 373556 w 720000"/>
              <a:gd name="connsiteY6" fmla="*/ 216452 h 720000"/>
              <a:gd name="connsiteX7" fmla="*/ 438553 w 720000"/>
              <a:gd name="connsiteY7" fmla="*/ 189601 h 720000"/>
              <a:gd name="connsiteX8" fmla="*/ 438553 w 720000"/>
              <a:gd name="connsiteY8" fmla="*/ 141636 h 720000"/>
              <a:gd name="connsiteX9" fmla="*/ 339581 w 720000"/>
              <a:gd name="connsiteY9" fmla="*/ 182476 h 720000"/>
              <a:gd name="connsiteX10" fmla="*/ 198205 w 720000"/>
              <a:gd name="connsiteY10" fmla="*/ 323852 h 720000"/>
              <a:gd name="connsiteX11" fmla="*/ 141637 w 720000"/>
              <a:gd name="connsiteY11" fmla="*/ 578364 h 720000"/>
              <a:gd name="connsiteX12" fmla="*/ 396149 w 720000"/>
              <a:gd name="connsiteY12" fmla="*/ 521796 h 720000"/>
              <a:gd name="connsiteX13" fmla="*/ 537524 w 720000"/>
              <a:gd name="connsiteY13" fmla="*/ 380420 h 720000"/>
              <a:gd name="connsiteX14" fmla="*/ 537524 w 720000"/>
              <a:gd name="connsiteY14" fmla="*/ 182476 h 720000"/>
              <a:gd name="connsiteX15" fmla="*/ 438553 w 720000"/>
              <a:gd name="connsiteY15" fmla="*/ 141636 h 720000"/>
              <a:gd name="connsiteX16" fmla="*/ 120000 w 720000"/>
              <a:gd name="connsiteY16" fmla="*/ 0 h 720000"/>
              <a:gd name="connsiteX17" fmla="*/ 600000 w 720000"/>
              <a:gd name="connsiteY17" fmla="*/ 0 h 720000"/>
              <a:gd name="connsiteX18" fmla="*/ 720000 w 720000"/>
              <a:gd name="connsiteY18" fmla="*/ 120000 h 720000"/>
              <a:gd name="connsiteX19" fmla="*/ 720000 w 720000"/>
              <a:gd name="connsiteY19" fmla="*/ 600000 h 720000"/>
              <a:gd name="connsiteX20" fmla="*/ 600000 w 720000"/>
              <a:gd name="connsiteY20" fmla="*/ 720000 h 720000"/>
              <a:gd name="connsiteX21" fmla="*/ 120000 w 720000"/>
              <a:gd name="connsiteY21" fmla="*/ 720000 h 720000"/>
              <a:gd name="connsiteX22" fmla="*/ 0 w 720000"/>
              <a:gd name="connsiteY22" fmla="*/ 600000 h 720000"/>
              <a:gd name="connsiteX23" fmla="*/ 0 w 720000"/>
              <a:gd name="connsiteY23" fmla="*/ 120000 h 720000"/>
              <a:gd name="connsiteX24" fmla="*/ 120000 w 720000"/>
              <a:gd name="connsiteY24" fmla="*/ 0 h 720000"/>
            </a:gdLst>
            <a:ahLst/>
            <a:cxnLst/>
            <a:rect l="l" t="t" r="r" b="b"/>
            <a:pathLst>
              <a:path w="720000" h="720000">
                <a:moveTo>
                  <a:pt x="438553" y="189601"/>
                </a:moveTo>
                <a:cubicBezTo>
                  <a:pt x="463230" y="189601"/>
                  <a:pt x="486344" y="199073"/>
                  <a:pt x="503636" y="216365"/>
                </a:cubicBezTo>
                <a:cubicBezTo>
                  <a:pt x="539523" y="252252"/>
                  <a:pt x="539523" y="310557"/>
                  <a:pt x="503636" y="346445"/>
                </a:cubicBezTo>
                <a:lnTo>
                  <a:pt x="362260" y="487907"/>
                </a:lnTo>
                <a:cubicBezTo>
                  <a:pt x="342622" y="507545"/>
                  <a:pt x="266503" y="522665"/>
                  <a:pt x="191861" y="528226"/>
                </a:cubicBezTo>
                <a:cubicBezTo>
                  <a:pt x="197336" y="453584"/>
                  <a:pt x="212456" y="377465"/>
                  <a:pt x="232180" y="357827"/>
                </a:cubicBezTo>
                <a:lnTo>
                  <a:pt x="373556" y="216452"/>
                </a:lnTo>
                <a:cubicBezTo>
                  <a:pt x="390761" y="199073"/>
                  <a:pt x="413875" y="189601"/>
                  <a:pt x="438553" y="189601"/>
                </a:cubicBezTo>
                <a:close/>
                <a:moveTo>
                  <a:pt x="438553" y="141636"/>
                </a:moveTo>
                <a:cubicBezTo>
                  <a:pt x="402666" y="141636"/>
                  <a:pt x="366778" y="155278"/>
                  <a:pt x="339581" y="182476"/>
                </a:cubicBezTo>
                <a:lnTo>
                  <a:pt x="198205" y="323852"/>
                </a:lnTo>
                <a:cubicBezTo>
                  <a:pt x="143723" y="378335"/>
                  <a:pt x="141637" y="578364"/>
                  <a:pt x="141637" y="578364"/>
                </a:cubicBezTo>
                <a:cubicBezTo>
                  <a:pt x="141637" y="578364"/>
                  <a:pt x="341753" y="576278"/>
                  <a:pt x="396149" y="521796"/>
                </a:cubicBezTo>
                <a:lnTo>
                  <a:pt x="537524" y="380420"/>
                </a:lnTo>
                <a:cubicBezTo>
                  <a:pt x="592007" y="325938"/>
                  <a:pt x="592007" y="236872"/>
                  <a:pt x="537524" y="182476"/>
                </a:cubicBezTo>
                <a:cubicBezTo>
                  <a:pt x="510327" y="155191"/>
                  <a:pt x="474440" y="141636"/>
                  <a:pt x="438553" y="141636"/>
                </a:cubicBezTo>
                <a:close/>
                <a:moveTo>
                  <a:pt x="120000" y="0"/>
                </a:moveTo>
                <a:lnTo>
                  <a:pt x="600000" y="0"/>
                </a:lnTo>
                <a:cubicBezTo>
                  <a:pt x="666040" y="0"/>
                  <a:pt x="720000" y="54048"/>
                  <a:pt x="720000" y="120000"/>
                </a:cubicBezTo>
                <a:lnTo>
                  <a:pt x="720000" y="600000"/>
                </a:lnTo>
                <a:cubicBezTo>
                  <a:pt x="720000" y="666039"/>
                  <a:pt x="666040" y="720000"/>
                  <a:pt x="600000" y="720000"/>
                </a:cubicBezTo>
                <a:lnTo>
                  <a:pt x="120000" y="720000"/>
                </a:lnTo>
                <a:cubicBezTo>
                  <a:pt x="53961" y="720000"/>
                  <a:pt x="0" y="666039"/>
                  <a:pt x="0" y="600000"/>
                </a:cubicBezTo>
                <a:lnTo>
                  <a:pt x="0" y="120000"/>
                </a:lnTo>
                <a:cubicBezTo>
                  <a:pt x="0" y="53961"/>
                  <a:pt x="53961" y="0"/>
                  <a:pt x="120000" y="0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  <a:miter/>
          </a:ln>
          <a:effectLst/>
        </p:spPr>
        <p:txBody>
          <a:bodyPr vert="horz" wrap="square" lIns="45720" tIns="22860" rIns="45720" bIns="2286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7339077" y="2150362"/>
            <a:ext cx="600428" cy="565917"/>
          </a:xfrm>
          <a:custGeom>
            <a:avLst/>
            <a:gdLst>
              <a:gd name="connsiteX0" fmla="*/ 565749 w 763907"/>
              <a:gd name="connsiteY0" fmla="*/ 529546 h 720000"/>
              <a:gd name="connsiteX1" fmla="*/ 585849 w 763907"/>
              <a:gd name="connsiteY1" fmla="*/ 537865 h 720000"/>
              <a:gd name="connsiteX2" fmla="*/ 698960 w 763907"/>
              <a:gd name="connsiteY2" fmla="*/ 650977 h 720000"/>
              <a:gd name="connsiteX3" fmla="*/ 698960 w 763907"/>
              <a:gd name="connsiteY3" fmla="*/ 691178 h 720000"/>
              <a:gd name="connsiteX4" fmla="*/ 678860 w 763907"/>
              <a:gd name="connsiteY4" fmla="*/ 699521 h 720000"/>
              <a:gd name="connsiteX5" fmla="*/ 658760 w 763907"/>
              <a:gd name="connsiteY5" fmla="*/ 691178 h 720000"/>
              <a:gd name="connsiteX6" fmla="*/ 545648 w 763907"/>
              <a:gd name="connsiteY6" fmla="*/ 578066 h 720000"/>
              <a:gd name="connsiteX7" fmla="*/ 545648 w 763907"/>
              <a:gd name="connsiteY7" fmla="*/ 537865 h 720000"/>
              <a:gd name="connsiteX8" fmla="*/ 565749 w 763907"/>
              <a:gd name="connsiteY8" fmla="*/ 529546 h 720000"/>
              <a:gd name="connsiteX9" fmla="*/ 565749 w 763907"/>
              <a:gd name="connsiteY9" fmla="*/ 359807 h 720000"/>
              <a:gd name="connsiteX10" fmla="*/ 735464 w 763907"/>
              <a:gd name="connsiteY10" fmla="*/ 359807 h 720000"/>
              <a:gd name="connsiteX11" fmla="*/ 763907 w 763907"/>
              <a:gd name="connsiteY11" fmla="*/ 388251 h 720000"/>
              <a:gd name="connsiteX12" fmla="*/ 735464 w 763907"/>
              <a:gd name="connsiteY12" fmla="*/ 416695 h 720000"/>
              <a:gd name="connsiteX13" fmla="*/ 565749 w 763907"/>
              <a:gd name="connsiteY13" fmla="*/ 416695 h 720000"/>
              <a:gd name="connsiteX14" fmla="*/ 537305 w 763907"/>
              <a:gd name="connsiteY14" fmla="*/ 388251 h 720000"/>
              <a:gd name="connsiteX15" fmla="*/ 565749 w 763907"/>
              <a:gd name="connsiteY15" fmla="*/ 359807 h 720000"/>
              <a:gd name="connsiteX16" fmla="*/ 678860 w 763907"/>
              <a:gd name="connsiteY16" fmla="*/ 77005 h 720000"/>
              <a:gd name="connsiteX17" fmla="*/ 698960 w 763907"/>
              <a:gd name="connsiteY17" fmla="*/ 85325 h 720000"/>
              <a:gd name="connsiteX18" fmla="*/ 698960 w 763907"/>
              <a:gd name="connsiteY18" fmla="*/ 125525 h 720000"/>
              <a:gd name="connsiteX19" fmla="*/ 585849 w 763907"/>
              <a:gd name="connsiteY19" fmla="*/ 238636 h 720000"/>
              <a:gd name="connsiteX20" fmla="*/ 565749 w 763907"/>
              <a:gd name="connsiteY20" fmla="*/ 246980 h 720000"/>
              <a:gd name="connsiteX21" fmla="*/ 545648 w 763907"/>
              <a:gd name="connsiteY21" fmla="*/ 238636 h 720000"/>
              <a:gd name="connsiteX22" fmla="*/ 545648 w 763907"/>
              <a:gd name="connsiteY22" fmla="*/ 198436 h 720000"/>
              <a:gd name="connsiteX23" fmla="*/ 658760 w 763907"/>
              <a:gd name="connsiteY23" fmla="*/ 85325 h 720000"/>
              <a:gd name="connsiteX24" fmla="*/ 678860 w 763907"/>
              <a:gd name="connsiteY24" fmla="*/ 77005 h 720000"/>
              <a:gd name="connsiteX25" fmla="*/ 362802 w 763907"/>
              <a:gd name="connsiteY25" fmla="*/ 5 h 720000"/>
              <a:gd name="connsiteX26" fmla="*/ 422012 w 763907"/>
              <a:gd name="connsiteY26" fmla="*/ 16490 h 720000"/>
              <a:gd name="connsiteX27" fmla="*/ 481080 w 763907"/>
              <a:gd name="connsiteY27" fmla="*/ 119457 h 720000"/>
              <a:gd name="connsiteX28" fmla="*/ 481080 w 763907"/>
              <a:gd name="connsiteY28" fmla="*/ 600631 h 720000"/>
              <a:gd name="connsiteX29" fmla="*/ 422012 w 763907"/>
              <a:gd name="connsiteY29" fmla="*/ 703598 h 720000"/>
              <a:gd name="connsiteX30" fmla="*/ 361806 w 763907"/>
              <a:gd name="connsiteY30" fmla="*/ 720000 h 720000"/>
              <a:gd name="connsiteX31" fmla="*/ 303306 w 763907"/>
              <a:gd name="connsiteY31" fmla="*/ 704546 h 720000"/>
              <a:gd name="connsiteX32" fmla="*/ 60870 w 763907"/>
              <a:gd name="connsiteY32" fmla="*/ 568300 h 720000"/>
              <a:gd name="connsiteX33" fmla="*/ 0 w 763907"/>
              <a:gd name="connsiteY33" fmla="*/ 464291 h 720000"/>
              <a:gd name="connsiteX34" fmla="*/ 0 w 763907"/>
              <a:gd name="connsiteY34" fmla="*/ 255702 h 720000"/>
              <a:gd name="connsiteX35" fmla="*/ 60870 w 763907"/>
              <a:gd name="connsiteY35" fmla="*/ 151693 h 720000"/>
              <a:gd name="connsiteX36" fmla="*/ 303306 w 763907"/>
              <a:gd name="connsiteY36" fmla="*/ 15447 h 720000"/>
              <a:gd name="connsiteX37" fmla="*/ 362802 w 763907"/>
              <a:gd name="connsiteY37" fmla="*/ 5 h 720000"/>
            </a:gdLst>
            <a:ahLst/>
            <a:cxnLst/>
            <a:rect l="l" t="t" r="r" b="b"/>
            <a:pathLst>
              <a:path w="763907" h="720000">
                <a:moveTo>
                  <a:pt x="565749" y="529546"/>
                </a:moveTo>
                <a:cubicBezTo>
                  <a:pt x="573025" y="529546"/>
                  <a:pt x="580302" y="532319"/>
                  <a:pt x="585849" y="537865"/>
                </a:cubicBezTo>
                <a:lnTo>
                  <a:pt x="698960" y="650977"/>
                </a:lnTo>
                <a:cubicBezTo>
                  <a:pt x="710054" y="662070"/>
                  <a:pt x="710054" y="680084"/>
                  <a:pt x="698960" y="691178"/>
                </a:cubicBezTo>
                <a:cubicBezTo>
                  <a:pt x="693461" y="696677"/>
                  <a:pt x="686161" y="699521"/>
                  <a:pt x="678860" y="699521"/>
                </a:cubicBezTo>
                <a:cubicBezTo>
                  <a:pt x="671560" y="699521"/>
                  <a:pt x="664259" y="696771"/>
                  <a:pt x="658760" y="691178"/>
                </a:cubicBezTo>
                <a:lnTo>
                  <a:pt x="545648" y="578066"/>
                </a:lnTo>
                <a:cubicBezTo>
                  <a:pt x="534555" y="566973"/>
                  <a:pt x="534555" y="548959"/>
                  <a:pt x="545648" y="537865"/>
                </a:cubicBezTo>
                <a:cubicBezTo>
                  <a:pt x="551195" y="532319"/>
                  <a:pt x="558471" y="529546"/>
                  <a:pt x="565749" y="529546"/>
                </a:cubicBezTo>
                <a:close/>
                <a:moveTo>
                  <a:pt x="565749" y="359807"/>
                </a:moveTo>
                <a:lnTo>
                  <a:pt x="735464" y="359807"/>
                </a:lnTo>
                <a:cubicBezTo>
                  <a:pt x="751202" y="359807"/>
                  <a:pt x="763907" y="372512"/>
                  <a:pt x="763907" y="388251"/>
                </a:cubicBezTo>
                <a:cubicBezTo>
                  <a:pt x="763907" y="403990"/>
                  <a:pt x="751107" y="416695"/>
                  <a:pt x="735464" y="416695"/>
                </a:cubicBezTo>
                <a:lnTo>
                  <a:pt x="565749" y="416695"/>
                </a:lnTo>
                <a:cubicBezTo>
                  <a:pt x="550010" y="416695"/>
                  <a:pt x="537305" y="403990"/>
                  <a:pt x="537305" y="388251"/>
                </a:cubicBezTo>
                <a:cubicBezTo>
                  <a:pt x="537305" y="372512"/>
                  <a:pt x="550010" y="359807"/>
                  <a:pt x="565749" y="359807"/>
                </a:cubicBezTo>
                <a:close/>
                <a:moveTo>
                  <a:pt x="678860" y="77005"/>
                </a:moveTo>
                <a:cubicBezTo>
                  <a:pt x="686137" y="77005"/>
                  <a:pt x="693414" y="79778"/>
                  <a:pt x="698960" y="85325"/>
                </a:cubicBezTo>
                <a:cubicBezTo>
                  <a:pt x="710054" y="96418"/>
                  <a:pt x="710054" y="114432"/>
                  <a:pt x="698960" y="125525"/>
                </a:cubicBezTo>
                <a:lnTo>
                  <a:pt x="585849" y="238636"/>
                </a:lnTo>
                <a:cubicBezTo>
                  <a:pt x="580350" y="244231"/>
                  <a:pt x="573049" y="246980"/>
                  <a:pt x="565749" y="246980"/>
                </a:cubicBezTo>
                <a:cubicBezTo>
                  <a:pt x="558448" y="246980"/>
                  <a:pt x="551147" y="244231"/>
                  <a:pt x="545648" y="238636"/>
                </a:cubicBezTo>
                <a:cubicBezTo>
                  <a:pt x="534555" y="227543"/>
                  <a:pt x="534555" y="209529"/>
                  <a:pt x="545648" y="198436"/>
                </a:cubicBezTo>
                <a:lnTo>
                  <a:pt x="658760" y="85325"/>
                </a:lnTo>
                <a:cubicBezTo>
                  <a:pt x="664306" y="79778"/>
                  <a:pt x="671583" y="77005"/>
                  <a:pt x="678860" y="77005"/>
                </a:cubicBezTo>
                <a:close/>
                <a:moveTo>
                  <a:pt x="362802" y="5"/>
                </a:moveTo>
                <a:cubicBezTo>
                  <a:pt x="383186" y="183"/>
                  <a:pt x="403524" y="5682"/>
                  <a:pt x="422012" y="16490"/>
                </a:cubicBezTo>
                <a:cubicBezTo>
                  <a:pt x="458989" y="38108"/>
                  <a:pt x="481080" y="76601"/>
                  <a:pt x="481080" y="119457"/>
                </a:cubicBezTo>
                <a:lnTo>
                  <a:pt x="481080" y="600631"/>
                </a:lnTo>
                <a:cubicBezTo>
                  <a:pt x="481080" y="643486"/>
                  <a:pt x="458989" y="681980"/>
                  <a:pt x="422012" y="703598"/>
                </a:cubicBezTo>
                <a:cubicBezTo>
                  <a:pt x="403240" y="714501"/>
                  <a:pt x="382475" y="720000"/>
                  <a:pt x="361806" y="720000"/>
                </a:cubicBezTo>
                <a:cubicBezTo>
                  <a:pt x="341706" y="720000"/>
                  <a:pt x="321700" y="714881"/>
                  <a:pt x="303306" y="704546"/>
                </a:cubicBezTo>
                <a:lnTo>
                  <a:pt x="60870" y="568300"/>
                </a:lnTo>
                <a:cubicBezTo>
                  <a:pt x="23324" y="547157"/>
                  <a:pt x="0" y="507336"/>
                  <a:pt x="0" y="464291"/>
                </a:cubicBezTo>
                <a:lnTo>
                  <a:pt x="0" y="255702"/>
                </a:lnTo>
                <a:cubicBezTo>
                  <a:pt x="0" y="212657"/>
                  <a:pt x="23324" y="172742"/>
                  <a:pt x="60870" y="151693"/>
                </a:cubicBezTo>
                <a:lnTo>
                  <a:pt x="303306" y="15447"/>
                </a:lnTo>
                <a:cubicBezTo>
                  <a:pt x="321984" y="4970"/>
                  <a:pt x="342417" y="-173"/>
                  <a:pt x="362802" y="5"/>
                </a:cubicBezTo>
                <a:close/>
              </a:path>
            </a:pathLst>
          </a:custGeom>
          <a:solidFill>
            <a:schemeClr val="accent2"/>
          </a:solidFill>
          <a:ln cap="sq">
            <a:noFill/>
            <a:prstDash val="solid"/>
            <a:miter/>
          </a:ln>
          <a:effectLst/>
        </p:spPr>
        <p:txBody>
          <a:bodyPr vert="horz" wrap="square" lIns="45720" tIns="22860" rIns="45720" bIns="2286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flipV="1">
            <a:off x="4435233" y="3601995"/>
            <a:ext cx="241126" cy="156862"/>
          </a:xfrm>
          <a:prstGeom prst="triangle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flipV="1">
            <a:off x="7529612" y="3601995"/>
            <a:ext cx="241126" cy="156862"/>
          </a:xfrm>
          <a:prstGeom prst="triangle">
            <a:avLst/>
          </a:prstGeom>
          <a:solidFill>
            <a:schemeClr val="accent2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2908300" y="4041140"/>
            <a:ext cx="3111500" cy="48411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赛题内容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2905760" y="4643634"/>
            <a:ext cx="3114040" cy="164286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 dirty="0" err="1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 panose="020B0500000000000000" charset="-122"/>
                <a:ea typeface="Source Han Sans" panose="020B0500000000000000" charset="-122"/>
                <a:cs typeface="Source Han Sans" panose="020B0500000000000000" charset="-122"/>
              </a:rPr>
              <a:t>制作简易轮式移动平台</a:t>
            </a:r>
            <a:r>
              <a:rPr kumimoji="1" lang="zh-CN" altLang="en-US" sz="1400" dirty="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 panose="020B0500000000000000" charset="-122"/>
                <a:ea typeface="Source Han Sans" panose="020B0500000000000000" charset="-122"/>
                <a:cs typeface="Source Han Sans" panose="020B0500000000000000" charset="-122"/>
              </a:rPr>
              <a:t>。</a:t>
            </a:r>
            <a:endParaRPr kumimoji="1" lang="zh-CN" altLang="en-US" dirty="0"/>
          </a:p>
        </p:txBody>
      </p:sp>
      <p:sp>
        <p:nvSpPr>
          <p:cNvPr id="14" name="标题 1"/>
          <p:cNvSpPr txBox="1"/>
          <p:nvPr/>
        </p:nvSpPr>
        <p:spPr>
          <a:xfrm>
            <a:off x="6321462" y="4041140"/>
            <a:ext cx="2847938" cy="48411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任务要求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6321462" y="4643634"/>
            <a:ext cx="2851544" cy="164286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 err="1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 panose="020B0500000000000000" charset="-122"/>
                <a:ea typeface="Source Han Sans" panose="020B0500000000000000" charset="-122"/>
                <a:cs typeface="Source Han Sans" panose="020B0500000000000000" charset="-122"/>
              </a:rPr>
              <a:t>使用超声波传感器进行障碍侦测</a:t>
            </a:r>
            <a:r>
              <a:rPr kumimoji="1" lang="zh-CN" altLang="en-US" sz="1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 panose="020B0500000000000000" charset="-122"/>
                <a:ea typeface="Source Han Sans" panose="020B0500000000000000" charset="-122"/>
                <a:cs typeface="Source Han Sans" panose="020B0500000000000000" charset="-122"/>
              </a:rPr>
              <a:t>和空闲车位判定，</a:t>
            </a:r>
            <a:r>
              <a:rPr kumimoji="1" lang="en-US" altLang="zh-CN" sz="1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 panose="020B0500000000000000" charset="-122"/>
                <a:ea typeface="Source Han Sans" panose="020B0500000000000000" charset="-122"/>
                <a:cs typeface="Source Han Sans" panose="020B0500000000000000" charset="-122"/>
              </a:rPr>
              <a:t> </a:t>
            </a:r>
            <a:r>
              <a:rPr kumimoji="1" lang="zh-CN" altLang="en-US" sz="1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 panose="020B0500000000000000" charset="-122"/>
                <a:ea typeface="Source Han Sans" panose="020B0500000000000000" charset="-122"/>
                <a:cs typeface="Source Han Sans" panose="020B0500000000000000" charset="-122"/>
              </a:rPr>
              <a:t>并按要求</a:t>
            </a:r>
            <a:r>
              <a:rPr kumimoji="1" lang="en-US" altLang="zh-CN" sz="1400" err="1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 panose="020B0500000000000000" charset="-122"/>
                <a:ea typeface="Source Han Sans" panose="020B0500000000000000" charset="-122"/>
                <a:cs typeface="Source Han Sans" panose="020B0500000000000000" charset="-122"/>
              </a:rPr>
              <a:t>完成自动</a:t>
            </a:r>
            <a:r>
              <a:rPr kumimoji="1" lang="zh-CN" altLang="en-US" sz="1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 panose="020B0500000000000000" charset="-122"/>
                <a:ea typeface="Source Han Sans" panose="020B0500000000000000" charset="-122"/>
                <a:cs typeface="Source Han Sans" panose="020B0500000000000000" charset="-122"/>
              </a:rPr>
              <a:t>倒入车位的</a:t>
            </a:r>
            <a:r>
              <a:rPr kumimoji="1" lang="en-US" altLang="zh-CN" sz="1400" err="1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 panose="020B0500000000000000" charset="-122"/>
                <a:ea typeface="Source Han Sans" panose="020B0500000000000000" charset="-122"/>
                <a:cs typeface="Source Han Sans" panose="020B0500000000000000" charset="-122"/>
              </a:rPr>
              <a:t>任务</a:t>
            </a:r>
            <a:r>
              <a:rPr kumimoji="1" lang="en-US" altLang="zh-CN" sz="1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 panose="020B0500000000000000" charset="-122"/>
                <a:ea typeface="Source Han Sans" panose="020B0500000000000000" charset="-122"/>
                <a:cs typeface="Source Han Sans" panose="020B0500000000000000" charset="-122"/>
              </a:rPr>
              <a:t> 。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660400" y="32399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 dirty="0" err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初中组、高中组赛题</a:t>
            </a:r>
            <a:endParaRPr kumimoji="1" lang="zh-CN" altLang="en-US" dirty="0"/>
          </a:p>
        </p:txBody>
      </p:sp>
      <p:cxnSp>
        <p:nvCxnSpPr>
          <p:cNvPr id="17" name="标题 1"/>
          <p:cNvCxnSpPr/>
          <p:nvPr/>
        </p:nvCxnSpPr>
        <p:spPr>
          <a:xfrm>
            <a:off x="0" y="958850"/>
            <a:ext cx="12122150" cy="0"/>
          </a:xfrm>
          <a:prstGeom prst="line">
            <a:avLst/>
          </a:prstGeom>
          <a:noFill/>
          <a:ln w="28575" cap="sq">
            <a:solidFill>
              <a:schemeClr val="accent1"/>
            </a:solidFill>
            <a:miter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标题 1"/>
          <p:cNvSpPr txBox="1"/>
          <p:nvPr/>
        </p:nvSpPr>
        <p:spPr>
          <a:xfrm>
            <a:off x="6484138" y="509286"/>
            <a:ext cx="2453833" cy="5185458"/>
          </a:xfrm>
          <a:custGeom>
            <a:avLst/>
            <a:gdLst>
              <a:gd name="connsiteX0" fmla="*/ 0 w 2453833"/>
              <a:gd name="connsiteY0" fmla="*/ 555585 h 5185458"/>
              <a:gd name="connsiteX1" fmla="*/ 1481559 w 2453833"/>
              <a:gd name="connsiteY1" fmla="*/ 5185458 h 5185458"/>
              <a:gd name="connsiteX2" fmla="*/ 2453833 w 2453833"/>
              <a:gd name="connsiteY2" fmla="*/ 4572000 h 5185458"/>
              <a:gd name="connsiteX3" fmla="*/ 1770926 w 2453833"/>
              <a:gd name="connsiteY3" fmla="*/ 0 h 5185458"/>
            </a:gdLst>
            <a:ahLst/>
            <a:cxnLst/>
            <a:rect l="l" t="t" r="r" b="b"/>
            <a:pathLst>
              <a:path w="2453833" h="5185458">
                <a:moveTo>
                  <a:pt x="0" y="555585"/>
                </a:moveTo>
                <a:lnTo>
                  <a:pt x="1481559" y="5185458"/>
                </a:lnTo>
                <a:lnTo>
                  <a:pt x="2453833" y="4572000"/>
                </a:lnTo>
                <a:lnTo>
                  <a:pt x="1770926" y="0"/>
                </a:lnTo>
              </a:path>
            </a:pathLst>
          </a:custGeom>
          <a:gradFill>
            <a:gsLst>
              <a:gs pos="1000">
                <a:schemeClr val="accent2">
                  <a:alpha val="25000"/>
                </a:schemeClr>
              </a:gs>
              <a:gs pos="87000">
                <a:schemeClr val="accent2">
                  <a:alpha val="0"/>
                </a:schemeClr>
              </a:gs>
            </a:gsLst>
            <a:lin ang="162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6885184" y="600919"/>
            <a:ext cx="4145280" cy="4145280"/>
          </a:xfrm>
          <a:prstGeom prst="ellipse">
            <a:avLst/>
          </a:prstGeom>
          <a:gradFill>
            <a:gsLst>
              <a:gs pos="0">
                <a:schemeClr val="accent1">
                  <a:alpha val="72000"/>
                </a:schemeClr>
              </a:gs>
              <a:gs pos="67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flipH="1">
            <a:off x="9105418" y="509286"/>
            <a:ext cx="2453833" cy="5185458"/>
          </a:xfrm>
          <a:custGeom>
            <a:avLst/>
            <a:gdLst>
              <a:gd name="connsiteX0" fmla="*/ 0 w 2453833"/>
              <a:gd name="connsiteY0" fmla="*/ 555585 h 5185458"/>
              <a:gd name="connsiteX1" fmla="*/ 1481559 w 2453833"/>
              <a:gd name="connsiteY1" fmla="*/ 5185458 h 5185458"/>
              <a:gd name="connsiteX2" fmla="*/ 2453833 w 2453833"/>
              <a:gd name="connsiteY2" fmla="*/ 4572000 h 5185458"/>
              <a:gd name="connsiteX3" fmla="*/ 1770926 w 2453833"/>
              <a:gd name="connsiteY3" fmla="*/ 0 h 5185458"/>
            </a:gdLst>
            <a:ahLst/>
            <a:cxnLst/>
            <a:rect l="l" t="t" r="r" b="b"/>
            <a:pathLst>
              <a:path w="2453833" h="5185458">
                <a:moveTo>
                  <a:pt x="0" y="555585"/>
                </a:moveTo>
                <a:lnTo>
                  <a:pt x="1481559" y="5185458"/>
                </a:lnTo>
                <a:lnTo>
                  <a:pt x="2453833" y="4572000"/>
                </a:lnTo>
                <a:lnTo>
                  <a:pt x="1770926" y="0"/>
                </a:lnTo>
              </a:path>
            </a:pathLst>
          </a:custGeom>
          <a:gradFill>
            <a:gsLst>
              <a:gs pos="1000">
                <a:schemeClr val="accent2">
                  <a:alpha val="25000"/>
                </a:schemeClr>
              </a:gs>
              <a:gs pos="87000">
                <a:schemeClr val="accent2">
                  <a:alpha val="0"/>
                </a:schemeClr>
              </a:gs>
            </a:gsLst>
            <a:lin ang="162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392861" y="1108596"/>
            <a:ext cx="3129925" cy="312992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标题 1"/>
          <p:cNvSpPr txBox="1"/>
          <p:nvPr/>
        </p:nvSpPr>
        <p:spPr>
          <a:xfrm>
            <a:off x="7553225" y="1271769"/>
            <a:ext cx="2809198" cy="2809198"/>
          </a:xfrm>
          <a:prstGeom prst="ellipse">
            <a:avLst/>
          </a:prstGeom>
          <a:gradFill>
            <a:gsLst>
              <a:gs pos="11000">
                <a:schemeClr val="bg1">
                  <a:alpha val="60000"/>
                </a:schemeClr>
              </a:gs>
              <a:gs pos="65000">
                <a:schemeClr val="bg2">
                  <a:alpha val="0"/>
                </a:schemeClr>
              </a:gs>
            </a:gsLst>
            <a:lin ang="27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7553225" y="1268960"/>
            <a:ext cx="2809198" cy="2809198"/>
          </a:xfrm>
          <a:prstGeom prst="ellipse">
            <a:avLst/>
          </a:prstGeom>
          <a:noFill/>
          <a:ln w="9525" cap="sq">
            <a:gradFill>
              <a:gsLst>
                <a:gs pos="1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5868861" flipH="1">
            <a:off x="6385248" y="993050"/>
            <a:ext cx="4404412" cy="2499034"/>
          </a:xfrm>
          <a:prstGeom prst="ellipse">
            <a:avLst/>
          </a:prstGeom>
          <a:noFill/>
          <a:ln w="12700" cap="sq">
            <a:gradFill>
              <a:gsLst>
                <a:gs pos="0">
                  <a:schemeClr val="bg1"/>
                </a:gs>
                <a:gs pos="74000">
                  <a:schemeClr val="bg1">
                    <a:alpha val="0"/>
                  </a:schemeClr>
                </a:gs>
              </a:gsLst>
              <a:lin ang="27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20691144">
            <a:off x="6525451" y="837623"/>
            <a:ext cx="4404412" cy="2454014"/>
          </a:xfrm>
          <a:prstGeom prst="ellipse">
            <a:avLst/>
          </a:prstGeom>
          <a:noFill/>
          <a:ln w="12700" cap="sq">
            <a:gradFill>
              <a:gsLst>
                <a:gs pos="18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54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rcRect r="30179"/>
          <a:stretch>
            <a:fillRect/>
          </a:stretch>
        </p:blipFill>
        <p:spPr>
          <a:xfrm flipH="1">
            <a:off x="6774479" y="3771270"/>
            <a:ext cx="3845508" cy="3086730"/>
          </a:xfrm>
          <a:custGeom>
            <a:avLst/>
            <a:gdLst>
              <a:gd name="connsiteX0" fmla="*/ 4813300 w 4813300"/>
              <a:gd name="connsiteY0" fmla="*/ 0 h 3863563"/>
              <a:gd name="connsiteX1" fmla="*/ 0 w 4813300"/>
              <a:gd name="connsiteY1" fmla="*/ 0 h 3863563"/>
              <a:gd name="connsiteX2" fmla="*/ 0 w 4813300"/>
              <a:gd name="connsiteY2" fmla="*/ 3863563 h 3863563"/>
              <a:gd name="connsiteX3" fmla="*/ 4813300 w 4813300"/>
              <a:gd name="connsiteY3" fmla="*/ 3863563 h 3863563"/>
            </a:gdLst>
            <a:ahLst/>
            <a:cxnLst/>
            <a:rect l="l" t="t" r="r" b="b"/>
            <a:pathLst>
              <a:path w="4813300" h="3863563">
                <a:moveTo>
                  <a:pt x="4813300" y="0"/>
                </a:moveTo>
                <a:lnTo>
                  <a:pt x="0" y="0"/>
                </a:lnTo>
                <a:lnTo>
                  <a:pt x="0" y="3863563"/>
                </a:lnTo>
                <a:lnTo>
                  <a:pt x="4813300" y="3863563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3" name="标题 1"/>
          <p:cNvSpPr txBox="1"/>
          <p:nvPr/>
        </p:nvSpPr>
        <p:spPr>
          <a:xfrm>
            <a:off x="5901265" y="73178"/>
            <a:ext cx="5972537" cy="5254906"/>
          </a:xfrm>
          <a:custGeom>
            <a:avLst/>
            <a:gdLst>
              <a:gd name="connsiteX0" fmla="*/ 1898249 w 5972537"/>
              <a:gd name="connsiteY0" fmla="*/ 5254906 h 5254906"/>
              <a:gd name="connsiteX1" fmla="*/ 0 w 5972537"/>
              <a:gd name="connsiteY1" fmla="*/ 57873 h 5254906"/>
              <a:gd name="connsiteX2" fmla="*/ 5972537 w 5972537"/>
              <a:gd name="connsiteY2" fmla="*/ 0 h 5254906"/>
              <a:gd name="connsiteX3" fmla="*/ 4502552 w 5972537"/>
              <a:gd name="connsiteY3" fmla="*/ 5150734 h 5254906"/>
              <a:gd name="connsiteX4" fmla="*/ 1898249 w 5972537"/>
              <a:gd name="connsiteY4" fmla="*/ 5254906 h 5254906"/>
            </a:gdLst>
            <a:ahLst/>
            <a:cxnLst/>
            <a:rect l="l" t="t" r="r" b="b"/>
            <a:pathLst>
              <a:path w="5972537" h="5254906">
                <a:moveTo>
                  <a:pt x="1898249" y="5254906"/>
                </a:moveTo>
                <a:lnTo>
                  <a:pt x="0" y="57873"/>
                </a:lnTo>
                <a:lnTo>
                  <a:pt x="5972537" y="0"/>
                </a:lnTo>
                <a:lnTo>
                  <a:pt x="4502552" y="5150734"/>
                </a:lnTo>
                <a:lnTo>
                  <a:pt x="1898249" y="525490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42650">
                <a:schemeClr val="accent1">
                  <a:alpha val="29000"/>
                </a:schemeClr>
              </a:gs>
              <a:gs pos="87000">
                <a:schemeClr val="accent1">
                  <a:alpha val="0"/>
                </a:schemeClr>
              </a:gs>
            </a:gsLst>
            <a:lin ang="162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8051292" y="3311652"/>
            <a:ext cx="1851660" cy="1409824"/>
          </a:xfrm>
          <a:custGeom>
            <a:avLst/>
            <a:gdLst>
              <a:gd name="connsiteX0" fmla="*/ 1851660 w 1851660"/>
              <a:gd name="connsiteY0" fmla="*/ 0 h 3243865"/>
              <a:gd name="connsiteX1" fmla="*/ 1259896 w 1851660"/>
              <a:gd name="connsiteY1" fmla="*/ 3042272 h 3243865"/>
              <a:gd name="connsiteX2" fmla="*/ 1264920 w 1851660"/>
              <a:gd name="connsiteY2" fmla="*/ 3068320 h 3243865"/>
              <a:gd name="connsiteX3" fmla="*/ 929640 w 1851660"/>
              <a:gd name="connsiteY3" fmla="*/ 3243580 h 3243865"/>
              <a:gd name="connsiteX4" fmla="*/ 603885 w 1851660"/>
              <a:gd name="connsiteY4" fmla="*/ 3033255 h 3243865"/>
              <a:gd name="connsiteX5" fmla="*/ 601172 w 1851660"/>
              <a:gd name="connsiteY5" fmla="*/ 3032999 h 3243865"/>
              <a:gd name="connsiteX6" fmla="*/ 0 w 1851660"/>
              <a:gd name="connsiteY6" fmla="*/ 38100 h 3243865"/>
              <a:gd name="connsiteX7" fmla="*/ 1851660 w 1851660"/>
              <a:gd name="connsiteY7" fmla="*/ 0 h 3243865"/>
            </a:gdLst>
            <a:ahLst/>
            <a:cxnLst/>
            <a:rect l="l" t="t" r="r" b="b"/>
            <a:pathLst>
              <a:path w="1851660" h="3243865">
                <a:moveTo>
                  <a:pt x="1851660" y="0"/>
                </a:moveTo>
                <a:lnTo>
                  <a:pt x="1259896" y="3042272"/>
                </a:lnTo>
                <a:lnTo>
                  <a:pt x="1264920" y="3068320"/>
                </a:lnTo>
                <a:cubicBezTo>
                  <a:pt x="1264920" y="3165113"/>
                  <a:pt x="1039812" y="3249424"/>
                  <a:pt x="929640" y="3243580"/>
                </a:cubicBezTo>
                <a:cubicBezTo>
                  <a:pt x="819468" y="3237736"/>
                  <a:pt x="603885" y="3130048"/>
                  <a:pt x="603885" y="3033255"/>
                </a:cubicBezTo>
                <a:cubicBezTo>
                  <a:pt x="603885" y="3021156"/>
                  <a:pt x="596706" y="3044408"/>
                  <a:pt x="601172" y="3032999"/>
                </a:cubicBezTo>
                <a:lnTo>
                  <a:pt x="0" y="38100"/>
                </a:lnTo>
                <a:lnTo>
                  <a:pt x="1851660" y="0"/>
                </a:lnTo>
                <a:close/>
              </a:path>
            </a:pathLst>
          </a:custGeom>
          <a:gradFill>
            <a:gsLst>
              <a:gs pos="1000">
                <a:schemeClr val="accent2">
                  <a:alpha val="65000"/>
                </a:schemeClr>
              </a:gs>
              <a:gs pos="87000">
                <a:schemeClr val="accent2">
                  <a:alpha val="0"/>
                </a:schemeClr>
              </a:gs>
            </a:gsLst>
            <a:lin ang="162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523145" y="1806937"/>
            <a:ext cx="4714240" cy="518160"/>
          </a:xfrm>
          <a:prstGeom prst="parallelogram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alpha val="62000"/>
                </a:schemeClr>
              </a:gs>
            </a:gsLst>
            <a:lin ang="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386334" y="1547857"/>
            <a:ext cx="6326791" cy="772160"/>
          </a:xfrm>
          <a:prstGeom prst="parallelogram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6167152" y="1659491"/>
            <a:ext cx="225806" cy="180645"/>
          </a:xfrm>
          <a:custGeom>
            <a:avLst/>
            <a:gdLst>
              <a:gd name="connsiteX0" fmla="*/ 0 w 225806"/>
              <a:gd name="connsiteY0" fmla="*/ 0 h 180645"/>
              <a:gd name="connsiteX1" fmla="*/ 225806 w 225806"/>
              <a:gd name="connsiteY1" fmla="*/ 0 h 180645"/>
              <a:gd name="connsiteX2" fmla="*/ 180645 w 225806"/>
              <a:gd name="connsiteY2" fmla="*/ 180645 h 180645"/>
              <a:gd name="connsiteX3" fmla="*/ 0 w 225806"/>
              <a:gd name="connsiteY3" fmla="*/ 0 h 180645"/>
            </a:gdLst>
            <a:ahLst/>
            <a:cxnLst/>
            <a:rect l="l" t="t" r="r" b="b"/>
            <a:pathLst>
              <a:path w="225806" h="180645">
                <a:moveTo>
                  <a:pt x="0" y="0"/>
                </a:moveTo>
                <a:lnTo>
                  <a:pt x="225806" y="0"/>
                </a:lnTo>
                <a:lnTo>
                  <a:pt x="180645" y="18064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flipH="1" flipV="1">
            <a:off x="499778" y="2072242"/>
            <a:ext cx="225806" cy="180645"/>
          </a:xfrm>
          <a:custGeom>
            <a:avLst/>
            <a:gdLst>
              <a:gd name="connsiteX0" fmla="*/ 0 w 225806"/>
              <a:gd name="connsiteY0" fmla="*/ 0 h 180645"/>
              <a:gd name="connsiteX1" fmla="*/ 225806 w 225806"/>
              <a:gd name="connsiteY1" fmla="*/ 0 h 180645"/>
              <a:gd name="connsiteX2" fmla="*/ 180645 w 225806"/>
              <a:gd name="connsiteY2" fmla="*/ 180645 h 180645"/>
              <a:gd name="connsiteX3" fmla="*/ 0 w 225806"/>
              <a:gd name="connsiteY3" fmla="*/ 0 h 180645"/>
            </a:gdLst>
            <a:ahLst/>
            <a:cxnLst/>
            <a:rect l="l" t="t" r="r" b="b"/>
            <a:pathLst>
              <a:path w="225806" h="180645">
                <a:moveTo>
                  <a:pt x="0" y="0"/>
                </a:moveTo>
                <a:lnTo>
                  <a:pt x="225806" y="0"/>
                </a:lnTo>
                <a:lnTo>
                  <a:pt x="180645" y="18064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257551" flipV="1">
            <a:off x="654700" y="1987511"/>
            <a:ext cx="291780" cy="254908"/>
          </a:xfrm>
          <a:prstGeom prst="diagStripe">
            <a:avLst>
              <a:gd name="adj" fmla="val 68519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21420000" flipH="1">
            <a:off x="5981422" y="1676601"/>
            <a:ext cx="293018" cy="314529"/>
          </a:xfrm>
          <a:prstGeom prst="diagStripe">
            <a:avLst>
              <a:gd name="adj" fmla="val 68519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1014800" y="1811967"/>
            <a:ext cx="4911052" cy="30641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rPr>
              <a:t>2025年辽宁省开源硬件技能挑战赛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flipH="1">
            <a:off x="659587" y="5549900"/>
            <a:ext cx="1267396" cy="513080"/>
          </a:xfrm>
          <a:custGeom>
            <a:avLst/>
            <a:gdLst>
              <a:gd name="connsiteX0" fmla="*/ 77831 w 1267396"/>
              <a:gd name="connsiteY0" fmla="*/ 0 h 513080"/>
              <a:gd name="connsiteX1" fmla="*/ 1033878 w 1267396"/>
              <a:gd name="connsiteY1" fmla="*/ 0 h 513080"/>
              <a:gd name="connsiteX2" fmla="*/ 1267396 w 1267396"/>
              <a:gd name="connsiteY2" fmla="*/ 233518 h 513080"/>
              <a:gd name="connsiteX3" fmla="*/ 1267396 w 1267396"/>
              <a:gd name="connsiteY3" fmla="*/ 513080 h 513080"/>
              <a:gd name="connsiteX4" fmla="*/ 1211516 w 1267396"/>
              <a:gd name="connsiteY4" fmla="*/ 513080 h 513080"/>
              <a:gd name="connsiteX5" fmla="*/ 1211516 w 1267396"/>
              <a:gd name="connsiteY5" fmla="*/ 291254 h 513080"/>
              <a:gd name="connsiteX6" fmla="*/ 971062 w 1267396"/>
              <a:gd name="connsiteY6" fmla="*/ 50800 h 513080"/>
              <a:gd name="connsiteX7" fmla="*/ 292033 w 1267396"/>
              <a:gd name="connsiteY7" fmla="*/ 50800 h 513080"/>
              <a:gd name="connsiteX8" fmla="*/ 0 w 1267396"/>
              <a:gd name="connsiteY8" fmla="*/ 50800 h 513080"/>
              <a:gd name="connsiteX9" fmla="*/ 17363 w 1267396"/>
              <a:gd name="connsiteY9" fmla="*/ 25047 h 513080"/>
              <a:gd name="connsiteX10" fmla="*/ 77831 w 1267396"/>
              <a:gd name="connsiteY10" fmla="*/ 0 h 513080"/>
            </a:gdLst>
            <a:ahLst/>
            <a:cxnLst/>
            <a:rect l="l" t="t" r="r" b="b"/>
            <a:pathLst>
              <a:path w="1267396" h="513080">
                <a:moveTo>
                  <a:pt x="77831" y="0"/>
                </a:moveTo>
                <a:lnTo>
                  <a:pt x="1033878" y="0"/>
                </a:lnTo>
                <a:lnTo>
                  <a:pt x="1267396" y="233518"/>
                </a:lnTo>
                <a:lnTo>
                  <a:pt x="1267396" y="513080"/>
                </a:lnTo>
                <a:lnTo>
                  <a:pt x="1211516" y="513080"/>
                </a:lnTo>
                <a:lnTo>
                  <a:pt x="1211516" y="291254"/>
                </a:lnTo>
                <a:lnTo>
                  <a:pt x="971062" y="50800"/>
                </a:lnTo>
                <a:lnTo>
                  <a:pt x="292033" y="50800"/>
                </a:lnTo>
                <a:lnTo>
                  <a:pt x="0" y="50800"/>
                </a:lnTo>
                <a:lnTo>
                  <a:pt x="17363" y="25047"/>
                </a:lnTo>
                <a:cubicBezTo>
                  <a:pt x="32838" y="9572"/>
                  <a:pt x="54217" y="0"/>
                  <a:pt x="77831" y="0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5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>
            <a:off x="3105750" y="2528244"/>
            <a:ext cx="1801530" cy="1801512"/>
          </a:xfrm>
          <a:prstGeom prst="ellipse">
            <a:avLst/>
          </a:prstGeom>
          <a:solidFill>
            <a:schemeClr val="accent2">
              <a:alpha val="20000"/>
            </a:schemeClr>
          </a:solidFill>
          <a:ln w="1905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1" name="标题 1"/>
          <p:cNvSpPr txBox="1"/>
          <p:nvPr/>
        </p:nvSpPr>
        <p:spPr>
          <a:xfrm>
            <a:off x="643680" y="2476101"/>
            <a:ext cx="5602012" cy="213202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zh-CN" altLang="en-US" sz="6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评分标准</a:t>
            </a:r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>
            <a:off x="7535656" y="1150639"/>
            <a:ext cx="195959" cy="195959"/>
          </a:xfrm>
          <a:prstGeom prst="ellipse">
            <a:avLst/>
          </a:prstGeom>
          <a:gradFill>
            <a:gsLst>
              <a:gs pos="11000">
                <a:schemeClr val="accent1"/>
              </a:gs>
              <a:gs pos="100000">
                <a:schemeClr val="accent2"/>
              </a:gs>
            </a:gsLst>
            <a:path path="circle">
              <a:fillToRect t="100000" r="100000"/>
            </a:path>
            <a:tileRect l="-100000" b="-100000"/>
          </a:gradFill>
          <a:ln w="19050" cap="sq">
            <a:noFill/>
            <a:miter/>
          </a:ln>
          <a:effectLst>
            <a:outerShdw blurRad="152400" sx="102000" sy="102000" algn="ctr" rotWithShape="0">
              <a:srgbClr val="000000">
                <a:alpha val="54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>
            <a:off x="10739642" y="1731095"/>
            <a:ext cx="213352" cy="213350"/>
          </a:xfrm>
          <a:prstGeom prst="ellipse">
            <a:avLst/>
          </a:prstGeom>
          <a:gradFill>
            <a:gsLst>
              <a:gs pos="11000">
                <a:schemeClr val="accent1"/>
              </a:gs>
              <a:gs pos="100000">
                <a:schemeClr val="accent2"/>
              </a:gs>
            </a:gsLst>
            <a:path path="circle">
              <a:fillToRect t="100000" r="100000"/>
            </a:path>
            <a:tileRect l="-100000" b="-100000"/>
          </a:gradFill>
          <a:ln w="19050" cap="sq">
            <a:noFill/>
            <a:miter/>
          </a:ln>
          <a:effectLst>
            <a:outerShdw blurRad="152400" sx="102000" sy="102000" algn="ctr" rotWithShape="0">
              <a:srgbClr val="000000">
                <a:alpha val="54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>
            <a:off x="9344360" y="2589347"/>
            <a:ext cx="753162" cy="753160"/>
          </a:xfrm>
          <a:prstGeom prst="ellipse">
            <a:avLst/>
          </a:prstGeom>
          <a:gradFill>
            <a:gsLst>
              <a:gs pos="11000">
                <a:schemeClr val="bg1">
                  <a:alpha val="60000"/>
                </a:schemeClr>
              </a:gs>
              <a:gs pos="65000">
                <a:schemeClr val="bg2">
                  <a:alpha val="0"/>
                </a:schemeClr>
              </a:gs>
            </a:gsLst>
            <a:lin ang="27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>
            <a:off x="9439863" y="2678754"/>
            <a:ext cx="586540" cy="586538"/>
          </a:xfrm>
          <a:prstGeom prst="ellipse">
            <a:avLst/>
          </a:prstGeom>
          <a:gradFill>
            <a:gsLst>
              <a:gs pos="11000">
                <a:schemeClr val="accent1"/>
              </a:gs>
              <a:gs pos="100000">
                <a:schemeClr val="accent2"/>
              </a:gs>
            </a:gsLst>
            <a:path path="circle">
              <a:fillToRect t="100000" r="100000"/>
            </a:path>
            <a:tileRect l="-100000" b="-100000"/>
          </a:gradFill>
          <a:ln w="19050" cap="sq">
            <a:noFill/>
            <a:miter/>
          </a:ln>
          <a:effectLst>
            <a:outerShdw blurRad="152400" sx="102000" sy="102000" algn="ctr" rotWithShape="0">
              <a:srgbClr val="000000">
                <a:alpha val="54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6" name="标题 1"/>
          <p:cNvSpPr txBox="1"/>
          <p:nvPr/>
        </p:nvSpPr>
        <p:spPr>
          <a:xfrm>
            <a:off x="6560263" y="4457134"/>
            <a:ext cx="314948" cy="314944"/>
          </a:xfrm>
          <a:prstGeom prst="ellipse">
            <a:avLst/>
          </a:prstGeom>
          <a:gradFill>
            <a:gsLst>
              <a:gs pos="11000">
                <a:schemeClr val="accent1"/>
              </a:gs>
              <a:gs pos="100000">
                <a:schemeClr val="accent2"/>
              </a:gs>
            </a:gsLst>
            <a:path path="circle">
              <a:fillToRect t="100000" r="100000"/>
            </a:path>
            <a:tileRect l="-100000" b="-100000"/>
          </a:gradFill>
          <a:ln w="19050" cap="sq">
            <a:noFill/>
            <a:miter/>
          </a:ln>
          <a:effectLst>
            <a:outerShdw blurRad="152400" sx="102000" sy="102000" algn="ctr" rotWithShape="0">
              <a:srgbClr val="000000">
                <a:alpha val="54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37" name="标题 1"/>
          <p:cNvCxnSpPr/>
          <p:nvPr/>
        </p:nvCxnSpPr>
        <p:spPr>
          <a:xfrm>
            <a:off x="11187430" y="937260"/>
            <a:ext cx="331470" cy="0"/>
          </a:xfrm>
          <a:prstGeom prst="line">
            <a:avLst/>
          </a:prstGeom>
          <a:noFill/>
          <a:ln w="25400" cap="sq">
            <a:solidFill>
              <a:schemeClr val="accent1"/>
            </a:solidFill>
            <a:miter/>
          </a:ln>
        </p:spPr>
      </p:cxnSp>
      <p:cxnSp>
        <p:nvCxnSpPr>
          <p:cNvPr id="38" name="标题 1"/>
          <p:cNvCxnSpPr/>
          <p:nvPr/>
        </p:nvCxnSpPr>
        <p:spPr>
          <a:xfrm>
            <a:off x="11187430" y="1013460"/>
            <a:ext cx="331470" cy="0"/>
          </a:xfrm>
          <a:prstGeom prst="line">
            <a:avLst/>
          </a:prstGeom>
          <a:noFill/>
          <a:ln w="25400" cap="sq">
            <a:solidFill>
              <a:schemeClr val="accent1"/>
            </a:solidFill>
            <a:miter/>
          </a:ln>
        </p:spPr>
      </p:cxnSp>
      <p:cxnSp>
        <p:nvCxnSpPr>
          <p:cNvPr id="39" name="标题 1"/>
          <p:cNvCxnSpPr/>
          <p:nvPr/>
        </p:nvCxnSpPr>
        <p:spPr>
          <a:xfrm>
            <a:off x="11187430" y="1089660"/>
            <a:ext cx="331470" cy="0"/>
          </a:xfrm>
          <a:prstGeom prst="line">
            <a:avLst/>
          </a:prstGeom>
          <a:noFill/>
          <a:ln w="25400" cap="sq">
            <a:solidFill>
              <a:schemeClr val="accent1"/>
            </a:solidFill>
            <a:miter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69850" y="204187"/>
            <a:ext cx="12192000" cy="6858000"/>
          </a:xfrm>
          <a:prstGeom prst="rect">
            <a:avLst/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1098773" y="1567425"/>
            <a:ext cx="2438653" cy="1619651"/>
            <a:chOff x="3699931" y="1914130"/>
            <a:chExt cx="4745990" cy="3582670"/>
          </a:xfrm>
        </p:grpSpPr>
        <p:sp>
          <p:nvSpPr>
            <p:cNvPr id="3" name="标题 1"/>
            <p:cNvSpPr txBox="1"/>
            <p:nvPr/>
          </p:nvSpPr>
          <p:spPr>
            <a:xfrm>
              <a:off x="3699931" y="3086340"/>
              <a:ext cx="4745990" cy="2410460"/>
            </a:xfrm>
            <a:prstGeom prst="diamond">
              <a:avLst/>
            </a:prstGeom>
            <a:gradFill>
              <a:gsLst>
                <a:gs pos="40000">
                  <a:schemeClr val="bg1">
                    <a:alpha val="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0"/>
            </a:gradFill>
            <a:ln w="19050" cap="sq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4" name="标题 1"/>
            <p:cNvSpPr txBox="1"/>
            <p:nvPr/>
          </p:nvSpPr>
          <p:spPr>
            <a:xfrm>
              <a:off x="4534956" y="3558780"/>
              <a:ext cx="3103880" cy="1402715"/>
            </a:xfrm>
            <a:prstGeom prst="diamond">
              <a:avLst/>
            </a:prstGeom>
            <a:solidFill>
              <a:schemeClr val="bg1"/>
            </a:solidFill>
            <a:ln w="12700" cap="sq">
              <a:solidFill>
                <a:schemeClr val="accent1">
                  <a:lumMod val="20000"/>
                  <a:lumOff val="80000"/>
                  <a:alpha val="43000"/>
                </a:schemeClr>
              </a:solidFill>
              <a:miter/>
            </a:ln>
            <a:effectLst>
              <a:outerShdw blurRad="190500" dist="101600" dir="2700000" algn="tl" rotWithShape="0">
                <a:schemeClr val="accent2">
                  <a:alpha val="10000"/>
                </a:schemeClr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5" name="标题 1"/>
            <p:cNvSpPr txBox="1"/>
            <p:nvPr/>
          </p:nvSpPr>
          <p:spPr>
            <a:xfrm>
              <a:off x="4534956" y="3010775"/>
              <a:ext cx="3103880" cy="1402715"/>
            </a:xfrm>
            <a:prstGeom prst="diamond">
              <a:avLst/>
            </a:prstGeom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55000">
                  <a:schemeClr val="accent1"/>
                </a:gs>
              </a:gsLst>
              <a:lin ang="540000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6" name="标题 1"/>
            <p:cNvSpPr txBox="1"/>
            <p:nvPr/>
          </p:nvSpPr>
          <p:spPr>
            <a:xfrm>
              <a:off x="4534956" y="2462135"/>
              <a:ext cx="3103880" cy="1402715"/>
            </a:xfrm>
            <a:prstGeom prst="diamond">
              <a:avLst/>
            </a:prstGeom>
            <a:solidFill>
              <a:schemeClr val="bg1"/>
            </a:solidFill>
            <a:ln w="12700" cap="sq">
              <a:solidFill>
                <a:schemeClr val="accent1">
                  <a:lumMod val="20000"/>
                  <a:lumOff val="80000"/>
                  <a:alpha val="43000"/>
                </a:schemeClr>
              </a:solidFill>
              <a:miter/>
            </a:ln>
            <a:effectLst>
              <a:outerShdw blurRad="190500" dist="101600" dir="2700000" algn="tl" rotWithShape="0">
                <a:schemeClr val="accent2">
                  <a:alpha val="10000"/>
                </a:schemeClr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7" name="标题 1"/>
            <p:cNvSpPr txBox="1"/>
            <p:nvPr/>
          </p:nvSpPr>
          <p:spPr>
            <a:xfrm>
              <a:off x="4534956" y="1914130"/>
              <a:ext cx="3103880" cy="1402715"/>
            </a:xfrm>
            <a:prstGeom prst="diamond">
              <a:avLst/>
            </a:prstGeom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55000">
                  <a:schemeClr val="accent1"/>
                </a:gs>
              </a:gsLst>
              <a:lin ang="540000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8" name="标题 1"/>
            <p:cNvSpPr txBox="1"/>
            <p:nvPr/>
          </p:nvSpPr>
          <p:spPr>
            <a:xfrm>
              <a:off x="5428401" y="2171305"/>
              <a:ext cx="1335693" cy="830997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r>
                <a:rPr kumimoji="1" lang="en-US" altLang="zh-CN" sz="2400">
                  <a:ln w="12700">
                    <a:noFill/>
                  </a:ln>
                  <a:solidFill>
                    <a:srgbClr val="FFFFFF">
                      <a:alpha val="100000"/>
                    </a:srgbClr>
                  </a:solidFill>
                  <a:latin typeface="OPPOSans H" panose="00020600040101010101" charset="-122"/>
                  <a:ea typeface="OPPOSans H" panose="00020600040101010101" charset="-122"/>
                  <a:cs typeface="OPPOSans H" panose="00020600040101010101" charset="-122"/>
                </a:rPr>
                <a:t>1</a:t>
              </a:r>
              <a:endParaRPr kumimoji="1" lang="zh-CN" altLang="en-US"/>
            </a:p>
          </p:txBody>
        </p:sp>
      </p:grpSp>
      <p:sp>
        <p:nvSpPr>
          <p:cNvPr id="9" name="标题 1"/>
          <p:cNvSpPr txBox="1"/>
          <p:nvPr/>
        </p:nvSpPr>
        <p:spPr>
          <a:xfrm>
            <a:off x="4524866" y="2059365"/>
            <a:ext cx="3966621" cy="666521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b"/>
          <a:lstStyle/>
          <a:p>
            <a:pPr>
              <a:lnSpc>
                <a:spcPct val="100000"/>
              </a:lnSpc>
            </a:pPr>
            <a:r>
              <a:rPr kumimoji="1" lang="zh-CN" altLang="en-US" sz="280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开启系统</a:t>
            </a:r>
            <a:endParaRPr kumimoji="1" lang="zh-CN" altLang="en-US" sz="2800">
              <a:ln w="12700">
                <a:noFill/>
              </a:ln>
              <a:gradFill>
                <a:gsLst>
                  <a:gs pos="0">
                    <a:srgbClr val="D7E1FD">
                      <a:alpha val="100000"/>
                    </a:srgbClr>
                  </a:gs>
                  <a:gs pos="55000">
                    <a:srgbClr val="3767F4">
                      <a:alpha val="100000"/>
                    </a:srgbClr>
                  </a:gs>
                </a:gsLst>
                <a:lin ang="5400000" scaled="0"/>
              </a:gradFill>
              <a:latin typeface="Source Han Sans CN Bold" panose="020B0800000000000000" charset="-122"/>
              <a:ea typeface="Source Han Sans CN Bold" panose="020B0800000000000000" charset="-122"/>
            </a:endParaRPr>
          </a:p>
        </p:txBody>
      </p:sp>
      <p:sp>
        <p:nvSpPr>
          <p:cNvPr id="10" name="标题 1"/>
          <p:cNvSpPr txBox="1"/>
          <p:nvPr/>
        </p:nvSpPr>
        <p:spPr>
          <a:xfrm>
            <a:off x="4452054" y="3073163"/>
            <a:ext cx="4039433" cy="30199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en-US" altLang="zh-CN" dirty="0" err="1"/>
              <a:t>系统电源开启后，倒车辅助系统发出提示音</a:t>
            </a:r>
            <a:r>
              <a:rPr kumimoji="1" lang="zh-CN" altLang="en-US" dirty="0"/>
              <a:t>。</a:t>
            </a:r>
            <a:r>
              <a:rPr kumimoji="1" lang="zh-CN" altLang="en-US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500000000000000" charset="-122"/>
                <a:ea typeface="Source Han Sans" panose="020B0500000000000000" charset="-122"/>
                <a:cs typeface="Source Han Sans" panose="020B0500000000000000" charset="-122"/>
              </a:rPr>
              <a:t>（</a:t>
            </a:r>
            <a:r>
              <a:rPr kumimoji="1" lang="en-US" altLang="zh-CN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500000000000000" charset="-122"/>
                <a:ea typeface="Source Han Sans" panose="020B0500000000000000" charset="-122"/>
                <a:cs typeface="Source Han Sans" panose="020B0500000000000000" charset="-122"/>
              </a:rPr>
              <a:t>0.2</a:t>
            </a:r>
            <a:r>
              <a:rPr kumimoji="1" lang="zh-CN" altLang="en-US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500000000000000" charset="-122"/>
                <a:ea typeface="Source Han Sans" panose="020B0500000000000000" charset="-122"/>
                <a:cs typeface="Source Han Sans" panose="020B0500000000000000" charset="-122"/>
              </a:rPr>
              <a:t>秒）</a:t>
            </a:r>
            <a:endParaRPr kumimoji="1" lang="zh-CN" altLang="en-US" dirty="0"/>
          </a:p>
        </p:txBody>
      </p:sp>
      <p:cxnSp>
        <p:nvCxnSpPr>
          <p:cNvPr id="16" name="标题 1"/>
          <p:cNvCxnSpPr/>
          <p:nvPr/>
        </p:nvCxnSpPr>
        <p:spPr>
          <a:xfrm flipV="1">
            <a:off x="4462146" y="2886130"/>
            <a:ext cx="1533841" cy="4985"/>
          </a:xfrm>
          <a:prstGeom prst="line">
            <a:avLst/>
          </a:prstGeom>
          <a:noFill/>
          <a:ln w="19050" cap="flat">
            <a:solidFill>
              <a:schemeClr val="accent2">
                <a:lumMod val="75000"/>
              </a:schemeClr>
            </a:solidFill>
            <a:miter/>
          </a:ln>
        </p:spPr>
      </p:cxnSp>
      <p:sp>
        <p:nvSpPr>
          <p:cNvPr id="17" name="标题 1"/>
          <p:cNvSpPr txBox="1"/>
          <p:nvPr/>
        </p:nvSpPr>
        <p:spPr>
          <a:xfrm>
            <a:off x="660400" y="32399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 dirty="0" err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小学组评分标准</a:t>
            </a:r>
            <a:endParaRPr kumimoji="1" lang="zh-CN" altLang="en-US" dirty="0"/>
          </a:p>
        </p:txBody>
      </p:sp>
      <p:cxnSp>
        <p:nvCxnSpPr>
          <p:cNvPr id="18" name="标题 1"/>
          <p:cNvCxnSpPr/>
          <p:nvPr/>
        </p:nvCxnSpPr>
        <p:spPr>
          <a:xfrm>
            <a:off x="0" y="958850"/>
            <a:ext cx="12122150" cy="0"/>
          </a:xfrm>
          <a:prstGeom prst="line">
            <a:avLst/>
          </a:prstGeom>
          <a:noFill/>
          <a:ln w="28575" cap="sq">
            <a:solidFill>
              <a:schemeClr val="accent1"/>
            </a:solidFill>
            <a:miter/>
          </a:ln>
        </p:spPr>
      </p:cxnSp>
      <p:sp>
        <p:nvSpPr>
          <p:cNvPr id="20" name="标题 1"/>
          <p:cNvSpPr txBox="1"/>
          <p:nvPr/>
        </p:nvSpPr>
        <p:spPr>
          <a:xfrm>
            <a:off x="7955233" y="2194276"/>
            <a:ext cx="983936" cy="52432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b"/>
          <a:lstStyle/>
          <a:p>
            <a:pPr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10</a:t>
            </a:r>
            <a:r>
              <a:rPr kumimoji="1" lang="zh-CN" altLang="en-US" sz="160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分</a:t>
            </a:r>
            <a:endParaRPr kumimoji="1" lang="zh-CN" altLang="en-US"/>
          </a:p>
        </p:txBody>
      </p:sp>
      <p:cxnSp>
        <p:nvCxnSpPr>
          <p:cNvPr id="21" name="标题 1"/>
          <p:cNvCxnSpPr/>
          <p:nvPr/>
        </p:nvCxnSpPr>
        <p:spPr>
          <a:xfrm>
            <a:off x="4452054" y="2858950"/>
            <a:ext cx="3966621" cy="0"/>
          </a:xfrm>
          <a:prstGeom prst="line">
            <a:avLst/>
          </a:prstGeom>
          <a:noFill/>
          <a:ln w="12700" cap="flat">
            <a:solidFill>
              <a:srgbClr val="8F8F8F">
                <a:alpha val="100000"/>
              </a:srgbClr>
            </a:solidFill>
            <a:miter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69850" y="204187"/>
            <a:ext cx="12192000" cy="6858000"/>
          </a:xfrm>
          <a:prstGeom prst="rect">
            <a:avLst/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1098773" y="1567425"/>
            <a:ext cx="2438653" cy="1619651"/>
            <a:chOff x="3699931" y="1914130"/>
            <a:chExt cx="4745990" cy="3582670"/>
          </a:xfrm>
        </p:grpSpPr>
        <p:sp>
          <p:nvSpPr>
            <p:cNvPr id="3" name="标题 1"/>
            <p:cNvSpPr txBox="1"/>
            <p:nvPr/>
          </p:nvSpPr>
          <p:spPr>
            <a:xfrm>
              <a:off x="3699931" y="3086340"/>
              <a:ext cx="4745990" cy="2410460"/>
            </a:xfrm>
            <a:prstGeom prst="diamond">
              <a:avLst/>
            </a:prstGeom>
            <a:gradFill>
              <a:gsLst>
                <a:gs pos="40000">
                  <a:schemeClr val="bg1">
                    <a:alpha val="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0"/>
            </a:gradFill>
            <a:ln w="19050" cap="sq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4" name="标题 1"/>
            <p:cNvSpPr txBox="1"/>
            <p:nvPr/>
          </p:nvSpPr>
          <p:spPr>
            <a:xfrm>
              <a:off x="4534956" y="3558780"/>
              <a:ext cx="3103880" cy="1402715"/>
            </a:xfrm>
            <a:prstGeom prst="diamond">
              <a:avLst/>
            </a:prstGeom>
            <a:solidFill>
              <a:schemeClr val="bg1"/>
            </a:solidFill>
            <a:ln w="12700" cap="sq">
              <a:solidFill>
                <a:schemeClr val="accent1">
                  <a:lumMod val="20000"/>
                  <a:lumOff val="80000"/>
                  <a:alpha val="43000"/>
                </a:schemeClr>
              </a:solidFill>
              <a:miter/>
            </a:ln>
            <a:effectLst>
              <a:outerShdw blurRad="190500" dist="101600" dir="2700000" algn="tl" rotWithShape="0">
                <a:schemeClr val="accent2">
                  <a:alpha val="10000"/>
                </a:schemeClr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5" name="标题 1"/>
            <p:cNvSpPr txBox="1"/>
            <p:nvPr/>
          </p:nvSpPr>
          <p:spPr>
            <a:xfrm>
              <a:off x="4534956" y="3010775"/>
              <a:ext cx="3103880" cy="1402715"/>
            </a:xfrm>
            <a:prstGeom prst="diamond">
              <a:avLst/>
            </a:prstGeom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55000">
                  <a:schemeClr val="accent1"/>
                </a:gs>
              </a:gsLst>
              <a:lin ang="540000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6" name="标题 1"/>
            <p:cNvSpPr txBox="1"/>
            <p:nvPr/>
          </p:nvSpPr>
          <p:spPr>
            <a:xfrm>
              <a:off x="4534956" y="2462135"/>
              <a:ext cx="3103880" cy="1402715"/>
            </a:xfrm>
            <a:prstGeom prst="diamond">
              <a:avLst/>
            </a:prstGeom>
            <a:solidFill>
              <a:schemeClr val="bg1"/>
            </a:solidFill>
            <a:ln w="12700" cap="sq">
              <a:solidFill>
                <a:schemeClr val="accent1">
                  <a:lumMod val="20000"/>
                  <a:lumOff val="80000"/>
                  <a:alpha val="43000"/>
                </a:schemeClr>
              </a:solidFill>
              <a:miter/>
            </a:ln>
            <a:effectLst>
              <a:outerShdw blurRad="190500" dist="101600" dir="2700000" algn="tl" rotWithShape="0">
                <a:schemeClr val="accent2">
                  <a:alpha val="10000"/>
                </a:schemeClr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7" name="标题 1"/>
            <p:cNvSpPr txBox="1"/>
            <p:nvPr/>
          </p:nvSpPr>
          <p:spPr>
            <a:xfrm>
              <a:off x="4534956" y="1914130"/>
              <a:ext cx="3103880" cy="1402715"/>
            </a:xfrm>
            <a:prstGeom prst="diamond">
              <a:avLst/>
            </a:prstGeom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55000">
                  <a:schemeClr val="accent1"/>
                </a:gs>
              </a:gsLst>
              <a:lin ang="540000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8" name="标题 1"/>
            <p:cNvSpPr txBox="1"/>
            <p:nvPr/>
          </p:nvSpPr>
          <p:spPr>
            <a:xfrm>
              <a:off x="5428401" y="2171305"/>
              <a:ext cx="1335693" cy="830997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r>
                <a:rPr kumimoji="1" lang="en-US" altLang="zh-CN" sz="2400">
                  <a:ln w="12700">
                    <a:noFill/>
                  </a:ln>
                  <a:solidFill>
                    <a:srgbClr val="FFFFFF">
                      <a:alpha val="100000"/>
                    </a:srgbClr>
                  </a:solidFill>
                  <a:latin typeface="OPPOSans H" panose="00020600040101010101" charset="-122"/>
                  <a:ea typeface="OPPOSans H" panose="00020600040101010101" charset="-122"/>
                  <a:cs typeface="OPPOSans H" panose="00020600040101010101" charset="-122"/>
                </a:rPr>
                <a:t>2</a:t>
              </a:r>
              <a:endParaRPr kumimoji="1" lang="zh-CN" altLang="en-US"/>
            </a:p>
          </p:txBody>
        </p:sp>
      </p:grpSp>
      <p:sp>
        <p:nvSpPr>
          <p:cNvPr id="9" name="标题 1"/>
          <p:cNvSpPr txBox="1"/>
          <p:nvPr/>
        </p:nvSpPr>
        <p:spPr>
          <a:xfrm>
            <a:off x="4524866" y="2059365"/>
            <a:ext cx="3966621" cy="666521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b"/>
          <a:lstStyle/>
          <a:p>
            <a:pPr>
              <a:lnSpc>
                <a:spcPct val="100000"/>
              </a:lnSpc>
            </a:pPr>
            <a:r>
              <a:rPr kumimoji="1" lang="zh-CN" altLang="en-US" sz="280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欢迎词</a:t>
            </a:r>
            <a:endParaRPr kumimoji="1" lang="zh-CN" altLang="en-US" sz="2800">
              <a:ln w="12700">
                <a:noFill/>
              </a:ln>
              <a:gradFill>
                <a:gsLst>
                  <a:gs pos="0">
                    <a:srgbClr val="D7E1FD">
                      <a:alpha val="100000"/>
                    </a:srgbClr>
                  </a:gs>
                  <a:gs pos="55000">
                    <a:srgbClr val="3767F4">
                      <a:alpha val="100000"/>
                    </a:srgbClr>
                  </a:gs>
                </a:gsLst>
                <a:lin ang="5400000" scaled="0"/>
              </a:gradFill>
              <a:latin typeface="Source Han Sans CN Bold" panose="020B0800000000000000" charset="-122"/>
              <a:ea typeface="Source Han Sans CN Bold" panose="020B0800000000000000" charset="-122"/>
            </a:endParaRPr>
          </a:p>
        </p:txBody>
      </p:sp>
      <p:sp>
        <p:nvSpPr>
          <p:cNvPr id="10" name="标题 1"/>
          <p:cNvSpPr txBox="1"/>
          <p:nvPr/>
        </p:nvSpPr>
        <p:spPr>
          <a:xfrm>
            <a:off x="4452054" y="3073163"/>
            <a:ext cx="4039433" cy="30199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CN" altLang="en-US" dirty="0"/>
              <a:t>“你好，欢迎参加辽宁省</a:t>
            </a:r>
            <a:r>
              <a:rPr kumimoji="1" lang="en-US" altLang="zh-CN" dirty="0"/>
              <a:t>OSC</a:t>
            </a:r>
            <a:r>
              <a:rPr kumimoji="1" lang="zh-CN" altLang="en-US" dirty="0"/>
              <a:t>竞赛。（</a:t>
            </a:r>
            <a:r>
              <a:rPr kumimoji="1" lang="en-US" altLang="zh-CN" dirty="0"/>
              <a:t>0.2</a:t>
            </a:r>
            <a:r>
              <a:rPr kumimoji="1" lang="zh-CN" altLang="en-US" dirty="0"/>
              <a:t>秒）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sz="16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注：在</a:t>
            </a:r>
            <a:r>
              <a:rPr kumimoji="1" lang="en-US" altLang="zh-CN" sz="16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12864OLED</a:t>
            </a:r>
            <a:r>
              <a:rPr kumimoji="1" lang="zh-CN" altLang="en-US" sz="16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显示器中，可以换行，对缩进无要求，下同。</a:t>
            </a:r>
            <a:endParaRPr kumimoji="1" lang="zh-CN" altLang="en-US" sz="12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cxnSp>
        <p:nvCxnSpPr>
          <p:cNvPr id="16" name="标题 1"/>
          <p:cNvCxnSpPr/>
          <p:nvPr/>
        </p:nvCxnSpPr>
        <p:spPr>
          <a:xfrm flipV="1">
            <a:off x="4462146" y="2886130"/>
            <a:ext cx="1533841" cy="4985"/>
          </a:xfrm>
          <a:prstGeom prst="line">
            <a:avLst/>
          </a:prstGeom>
          <a:noFill/>
          <a:ln w="19050" cap="flat">
            <a:solidFill>
              <a:schemeClr val="accent2">
                <a:lumMod val="75000"/>
              </a:schemeClr>
            </a:solidFill>
            <a:miter/>
          </a:ln>
        </p:spPr>
      </p:cxnSp>
      <p:sp>
        <p:nvSpPr>
          <p:cNvPr id="17" name="标题 1"/>
          <p:cNvSpPr txBox="1"/>
          <p:nvPr/>
        </p:nvSpPr>
        <p:spPr>
          <a:xfrm>
            <a:off x="660400" y="32399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小学组评分标准</a:t>
            </a:r>
            <a:endParaRPr kumimoji="1" lang="zh-CN" altLang="en-US"/>
          </a:p>
        </p:txBody>
      </p:sp>
      <p:cxnSp>
        <p:nvCxnSpPr>
          <p:cNvPr id="18" name="标题 1"/>
          <p:cNvCxnSpPr/>
          <p:nvPr/>
        </p:nvCxnSpPr>
        <p:spPr>
          <a:xfrm>
            <a:off x="0" y="958850"/>
            <a:ext cx="12122150" cy="0"/>
          </a:xfrm>
          <a:prstGeom prst="line">
            <a:avLst/>
          </a:prstGeom>
          <a:noFill/>
          <a:ln w="28575" cap="sq">
            <a:solidFill>
              <a:schemeClr val="accent1"/>
            </a:solidFill>
            <a:miter/>
          </a:ln>
        </p:spPr>
      </p:cxnSp>
      <p:sp>
        <p:nvSpPr>
          <p:cNvPr id="20" name="标题 1"/>
          <p:cNvSpPr txBox="1"/>
          <p:nvPr/>
        </p:nvSpPr>
        <p:spPr>
          <a:xfrm>
            <a:off x="7955233" y="2194276"/>
            <a:ext cx="983936" cy="52432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b"/>
          <a:lstStyle/>
          <a:p>
            <a:pPr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10</a:t>
            </a:r>
            <a:r>
              <a:rPr kumimoji="1" lang="zh-CN" altLang="en-US" sz="160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分</a:t>
            </a:r>
            <a:endParaRPr kumimoji="1" lang="zh-CN" altLang="en-US"/>
          </a:p>
        </p:txBody>
      </p:sp>
      <p:cxnSp>
        <p:nvCxnSpPr>
          <p:cNvPr id="21" name="标题 1"/>
          <p:cNvCxnSpPr/>
          <p:nvPr/>
        </p:nvCxnSpPr>
        <p:spPr>
          <a:xfrm>
            <a:off x="4452054" y="2858950"/>
            <a:ext cx="3966621" cy="0"/>
          </a:xfrm>
          <a:prstGeom prst="line">
            <a:avLst/>
          </a:prstGeom>
          <a:noFill/>
          <a:ln w="12700" cap="flat">
            <a:solidFill>
              <a:srgbClr val="8F8F8F">
                <a:alpha val="100000"/>
              </a:srgbClr>
            </a:solidFill>
            <a:miter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69850" y="204187"/>
            <a:ext cx="12192000" cy="6858000"/>
          </a:xfrm>
          <a:prstGeom prst="rect">
            <a:avLst/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1098773" y="1567425"/>
            <a:ext cx="2438653" cy="1619651"/>
            <a:chOff x="3699931" y="1914130"/>
            <a:chExt cx="4745990" cy="3582670"/>
          </a:xfrm>
        </p:grpSpPr>
        <p:sp>
          <p:nvSpPr>
            <p:cNvPr id="3" name="标题 1"/>
            <p:cNvSpPr txBox="1"/>
            <p:nvPr/>
          </p:nvSpPr>
          <p:spPr>
            <a:xfrm>
              <a:off x="3699931" y="3086340"/>
              <a:ext cx="4745990" cy="2410460"/>
            </a:xfrm>
            <a:prstGeom prst="diamond">
              <a:avLst/>
            </a:prstGeom>
            <a:gradFill>
              <a:gsLst>
                <a:gs pos="40000">
                  <a:schemeClr val="bg1">
                    <a:alpha val="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0"/>
            </a:gradFill>
            <a:ln w="19050" cap="sq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4" name="标题 1"/>
            <p:cNvSpPr txBox="1"/>
            <p:nvPr/>
          </p:nvSpPr>
          <p:spPr>
            <a:xfrm>
              <a:off x="4534956" y="3558780"/>
              <a:ext cx="3103880" cy="1402715"/>
            </a:xfrm>
            <a:prstGeom prst="diamond">
              <a:avLst/>
            </a:prstGeom>
            <a:solidFill>
              <a:schemeClr val="bg1"/>
            </a:solidFill>
            <a:ln w="12700" cap="sq">
              <a:solidFill>
                <a:schemeClr val="accent1">
                  <a:lumMod val="20000"/>
                  <a:lumOff val="80000"/>
                  <a:alpha val="43000"/>
                </a:schemeClr>
              </a:solidFill>
              <a:miter/>
            </a:ln>
            <a:effectLst>
              <a:outerShdw blurRad="190500" dist="101600" dir="2700000" algn="tl" rotWithShape="0">
                <a:schemeClr val="accent2">
                  <a:alpha val="10000"/>
                </a:schemeClr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5" name="标题 1"/>
            <p:cNvSpPr txBox="1"/>
            <p:nvPr/>
          </p:nvSpPr>
          <p:spPr>
            <a:xfrm>
              <a:off x="4534956" y="3010775"/>
              <a:ext cx="3103880" cy="1402715"/>
            </a:xfrm>
            <a:prstGeom prst="diamond">
              <a:avLst/>
            </a:prstGeom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55000">
                  <a:schemeClr val="accent1"/>
                </a:gs>
              </a:gsLst>
              <a:lin ang="540000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6" name="标题 1"/>
            <p:cNvSpPr txBox="1"/>
            <p:nvPr/>
          </p:nvSpPr>
          <p:spPr>
            <a:xfrm>
              <a:off x="4534956" y="2462135"/>
              <a:ext cx="3103880" cy="1402715"/>
            </a:xfrm>
            <a:prstGeom prst="diamond">
              <a:avLst/>
            </a:prstGeom>
            <a:solidFill>
              <a:schemeClr val="bg1"/>
            </a:solidFill>
            <a:ln w="12700" cap="sq">
              <a:solidFill>
                <a:schemeClr val="accent1">
                  <a:lumMod val="20000"/>
                  <a:lumOff val="80000"/>
                  <a:alpha val="43000"/>
                </a:schemeClr>
              </a:solidFill>
              <a:miter/>
            </a:ln>
            <a:effectLst>
              <a:outerShdw blurRad="190500" dist="101600" dir="2700000" algn="tl" rotWithShape="0">
                <a:schemeClr val="accent2">
                  <a:alpha val="10000"/>
                </a:schemeClr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7" name="标题 1"/>
            <p:cNvSpPr txBox="1"/>
            <p:nvPr/>
          </p:nvSpPr>
          <p:spPr>
            <a:xfrm>
              <a:off x="4534956" y="1914130"/>
              <a:ext cx="3103880" cy="1402715"/>
            </a:xfrm>
            <a:prstGeom prst="diamond">
              <a:avLst/>
            </a:prstGeom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55000">
                  <a:schemeClr val="accent1"/>
                </a:gs>
              </a:gsLst>
              <a:lin ang="540000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8" name="标题 1"/>
            <p:cNvSpPr txBox="1"/>
            <p:nvPr/>
          </p:nvSpPr>
          <p:spPr>
            <a:xfrm>
              <a:off x="5428400" y="2171304"/>
              <a:ext cx="1335693" cy="830998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r>
                <a:rPr kumimoji="1" lang="en-US" altLang="zh-CN" sz="2400">
                  <a:ln w="12700">
                    <a:noFill/>
                  </a:ln>
                  <a:solidFill>
                    <a:srgbClr val="FFFFFF">
                      <a:alpha val="100000"/>
                    </a:srgbClr>
                  </a:solidFill>
                  <a:latin typeface="OPPOSans H" panose="00020600040101010101" charset="-122"/>
                  <a:ea typeface="OPPOSans H" panose="00020600040101010101" charset="-122"/>
                  <a:cs typeface="OPPOSans H" panose="00020600040101010101" charset="-122"/>
                </a:rPr>
                <a:t>3</a:t>
              </a:r>
              <a:endParaRPr kumimoji="1" lang="zh-CN" altLang="en-US"/>
            </a:p>
          </p:txBody>
        </p:sp>
      </p:grpSp>
      <p:sp>
        <p:nvSpPr>
          <p:cNvPr id="9" name="标题 1"/>
          <p:cNvSpPr txBox="1"/>
          <p:nvPr/>
        </p:nvSpPr>
        <p:spPr>
          <a:xfrm>
            <a:off x="4524866" y="2059365"/>
            <a:ext cx="3966621" cy="666521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b"/>
          <a:lstStyle/>
          <a:p>
            <a:pPr>
              <a:lnSpc>
                <a:spcPct val="100000"/>
              </a:lnSpc>
            </a:pPr>
            <a:r>
              <a:rPr kumimoji="1" lang="zh-CN" altLang="en-US" sz="280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滚动显示</a:t>
            </a:r>
            <a:endParaRPr kumimoji="1" lang="zh-CN" altLang="en-US" sz="2800">
              <a:ln w="12700">
                <a:noFill/>
              </a:ln>
              <a:gradFill>
                <a:gsLst>
                  <a:gs pos="0">
                    <a:srgbClr val="D7E1FD">
                      <a:alpha val="100000"/>
                    </a:srgbClr>
                  </a:gs>
                  <a:gs pos="55000">
                    <a:srgbClr val="3767F4">
                      <a:alpha val="100000"/>
                    </a:srgbClr>
                  </a:gs>
                </a:gsLst>
                <a:lin ang="5400000" scaled="0"/>
              </a:gradFill>
              <a:latin typeface="Source Han Sans CN Bold" panose="020B0800000000000000" charset="-122"/>
              <a:ea typeface="Source Han Sans CN Bold" panose="020B0800000000000000" charset="-122"/>
            </a:endParaRPr>
          </a:p>
        </p:txBody>
      </p:sp>
      <p:sp>
        <p:nvSpPr>
          <p:cNvPr id="10" name="标题 1"/>
          <p:cNvSpPr txBox="1"/>
          <p:nvPr/>
        </p:nvSpPr>
        <p:spPr>
          <a:xfrm>
            <a:off x="4452054" y="3073163"/>
            <a:ext cx="4039433" cy="30199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CN" altLang="en-US" dirty="0"/>
              <a:t>内容“下面开始演示倒车辅助系统！”。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sz="16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要求：由最下一行开始向上滚动，每次滚动显示</a:t>
            </a:r>
            <a:r>
              <a:rPr kumimoji="1" lang="en-US" altLang="zh-CN" sz="16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0.5</a:t>
            </a:r>
            <a:r>
              <a:rPr kumimoji="1" lang="zh-CN" altLang="en-US" sz="16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秒，停留在最上一行后保持</a:t>
            </a:r>
            <a:r>
              <a:rPr kumimoji="1" lang="en-US" altLang="zh-CN" sz="16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2</a:t>
            </a:r>
            <a:r>
              <a:rPr kumimoji="1" lang="zh-CN" altLang="en-US" sz="16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秒。</a:t>
            </a:r>
            <a:endParaRPr kumimoji="1" lang="zh-CN" altLang="en-US" sz="1600" dirty="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cxnSp>
        <p:nvCxnSpPr>
          <p:cNvPr id="16" name="标题 1"/>
          <p:cNvCxnSpPr/>
          <p:nvPr/>
        </p:nvCxnSpPr>
        <p:spPr>
          <a:xfrm flipV="1">
            <a:off x="4462146" y="2886130"/>
            <a:ext cx="1533841" cy="4985"/>
          </a:xfrm>
          <a:prstGeom prst="line">
            <a:avLst/>
          </a:prstGeom>
          <a:noFill/>
          <a:ln w="19050" cap="flat">
            <a:solidFill>
              <a:schemeClr val="accent2">
                <a:lumMod val="75000"/>
              </a:schemeClr>
            </a:solidFill>
            <a:miter/>
          </a:ln>
        </p:spPr>
      </p:cxnSp>
      <p:sp>
        <p:nvSpPr>
          <p:cNvPr id="17" name="标题 1"/>
          <p:cNvSpPr txBox="1"/>
          <p:nvPr/>
        </p:nvSpPr>
        <p:spPr>
          <a:xfrm>
            <a:off x="660400" y="32399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小学组评分标准</a:t>
            </a:r>
            <a:endParaRPr kumimoji="1" lang="zh-CN" altLang="en-US"/>
          </a:p>
        </p:txBody>
      </p:sp>
      <p:cxnSp>
        <p:nvCxnSpPr>
          <p:cNvPr id="18" name="标题 1"/>
          <p:cNvCxnSpPr/>
          <p:nvPr/>
        </p:nvCxnSpPr>
        <p:spPr>
          <a:xfrm>
            <a:off x="0" y="958850"/>
            <a:ext cx="12122150" cy="0"/>
          </a:xfrm>
          <a:prstGeom prst="line">
            <a:avLst/>
          </a:prstGeom>
          <a:noFill/>
          <a:ln w="28575" cap="sq">
            <a:solidFill>
              <a:schemeClr val="accent1"/>
            </a:solidFill>
            <a:miter/>
          </a:ln>
        </p:spPr>
      </p:cxnSp>
      <p:sp>
        <p:nvSpPr>
          <p:cNvPr id="20" name="标题 1"/>
          <p:cNvSpPr txBox="1"/>
          <p:nvPr/>
        </p:nvSpPr>
        <p:spPr>
          <a:xfrm>
            <a:off x="7955233" y="2194276"/>
            <a:ext cx="983936" cy="52432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b"/>
          <a:lstStyle/>
          <a:p>
            <a:pPr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10</a:t>
            </a:r>
            <a:r>
              <a:rPr kumimoji="1" lang="zh-CN" altLang="en-US" sz="160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分</a:t>
            </a:r>
            <a:endParaRPr kumimoji="1" lang="zh-CN" altLang="en-US"/>
          </a:p>
        </p:txBody>
      </p:sp>
      <p:cxnSp>
        <p:nvCxnSpPr>
          <p:cNvPr id="21" name="标题 1"/>
          <p:cNvCxnSpPr/>
          <p:nvPr/>
        </p:nvCxnSpPr>
        <p:spPr>
          <a:xfrm>
            <a:off x="4452054" y="2858950"/>
            <a:ext cx="3966621" cy="0"/>
          </a:xfrm>
          <a:prstGeom prst="line">
            <a:avLst/>
          </a:prstGeom>
          <a:noFill/>
          <a:ln w="12700" cap="flat">
            <a:solidFill>
              <a:srgbClr val="8F8F8F">
                <a:alpha val="100000"/>
              </a:srgbClr>
            </a:solidFill>
            <a:miter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69850" y="204187"/>
            <a:ext cx="12192000" cy="6858000"/>
          </a:xfrm>
          <a:prstGeom prst="rect">
            <a:avLst/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1098773" y="1567425"/>
            <a:ext cx="2438653" cy="1619651"/>
            <a:chOff x="3699931" y="1914130"/>
            <a:chExt cx="4745990" cy="3582670"/>
          </a:xfrm>
        </p:grpSpPr>
        <p:sp>
          <p:nvSpPr>
            <p:cNvPr id="3" name="标题 1"/>
            <p:cNvSpPr txBox="1"/>
            <p:nvPr/>
          </p:nvSpPr>
          <p:spPr>
            <a:xfrm>
              <a:off x="3699931" y="3086340"/>
              <a:ext cx="4745990" cy="2410460"/>
            </a:xfrm>
            <a:prstGeom prst="diamond">
              <a:avLst/>
            </a:prstGeom>
            <a:gradFill>
              <a:gsLst>
                <a:gs pos="40000">
                  <a:schemeClr val="bg1">
                    <a:alpha val="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0"/>
            </a:gradFill>
            <a:ln w="19050" cap="sq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4" name="标题 1"/>
            <p:cNvSpPr txBox="1"/>
            <p:nvPr/>
          </p:nvSpPr>
          <p:spPr>
            <a:xfrm>
              <a:off x="4534956" y="3558780"/>
              <a:ext cx="3103880" cy="1402715"/>
            </a:xfrm>
            <a:prstGeom prst="diamond">
              <a:avLst/>
            </a:prstGeom>
            <a:solidFill>
              <a:schemeClr val="bg1"/>
            </a:solidFill>
            <a:ln w="12700" cap="sq">
              <a:solidFill>
                <a:schemeClr val="accent1">
                  <a:lumMod val="20000"/>
                  <a:lumOff val="80000"/>
                  <a:alpha val="43000"/>
                </a:schemeClr>
              </a:solidFill>
              <a:miter/>
            </a:ln>
            <a:effectLst>
              <a:outerShdw blurRad="190500" dist="101600" dir="2700000" algn="tl" rotWithShape="0">
                <a:schemeClr val="accent2">
                  <a:alpha val="10000"/>
                </a:schemeClr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5" name="标题 1"/>
            <p:cNvSpPr txBox="1"/>
            <p:nvPr/>
          </p:nvSpPr>
          <p:spPr>
            <a:xfrm>
              <a:off x="4534956" y="3010775"/>
              <a:ext cx="3103880" cy="1402715"/>
            </a:xfrm>
            <a:prstGeom prst="diamond">
              <a:avLst/>
            </a:prstGeom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55000">
                  <a:schemeClr val="accent1"/>
                </a:gs>
              </a:gsLst>
              <a:lin ang="540000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6" name="标题 1"/>
            <p:cNvSpPr txBox="1"/>
            <p:nvPr/>
          </p:nvSpPr>
          <p:spPr>
            <a:xfrm>
              <a:off x="4534956" y="2462135"/>
              <a:ext cx="3103880" cy="1402715"/>
            </a:xfrm>
            <a:prstGeom prst="diamond">
              <a:avLst/>
            </a:prstGeom>
            <a:solidFill>
              <a:schemeClr val="bg1"/>
            </a:solidFill>
            <a:ln w="12700" cap="sq">
              <a:solidFill>
                <a:schemeClr val="accent1">
                  <a:lumMod val="20000"/>
                  <a:lumOff val="80000"/>
                  <a:alpha val="43000"/>
                </a:schemeClr>
              </a:solidFill>
              <a:miter/>
            </a:ln>
            <a:effectLst>
              <a:outerShdw blurRad="190500" dist="101600" dir="2700000" algn="tl" rotWithShape="0">
                <a:schemeClr val="accent2">
                  <a:alpha val="10000"/>
                </a:schemeClr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7" name="标题 1"/>
            <p:cNvSpPr txBox="1"/>
            <p:nvPr/>
          </p:nvSpPr>
          <p:spPr>
            <a:xfrm>
              <a:off x="4534956" y="1914130"/>
              <a:ext cx="3103880" cy="1402715"/>
            </a:xfrm>
            <a:prstGeom prst="diamond">
              <a:avLst/>
            </a:prstGeom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55000">
                  <a:schemeClr val="accent1"/>
                </a:gs>
              </a:gsLst>
              <a:lin ang="540000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8" name="标题 1"/>
            <p:cNvSpPr txBox="1"/>
            <p:nvPr/>
          </p:nvSpPr>
          <p:spPr>
            <a:xfrm>
              <a:off x="5428401" y="2171305"/>
              <a:ext cx="1335693" cy="830997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r>
                <a:rPr kumimoji="1" lang="en-US" altLang="zh-CN" sz="2400">
                  <a:ln w="12700">
                    <a:noFill/>
                  </a:ln>
                  <a:solidFill>
                    <a:srgbClr val="FFFFFF">
                      <a:alpha val="100000"/>
                    </a:srgbClr>
                  </a:solidFill>
                  <a:latin typeface="OPPOSans H" panose="00020600040101010101" charset="-122"/>
                  <a:ea typeface="OPPOSans H" panose="00020600040101010101" charset="-122"/>
                  <a:cs typeface="OPPOSans H" panose="00020600040101010101" charset="-122"/>
                </a:rPr>
                <a:t>4</a:t>
              </a:r>
              <a:endParaRPr kumimoji="1" lang="zh-CN" altLang="en-US"/>
            </a:p>
          </p:txBody>
        </p:sp>
      </p:grpSp>
      <p:sp>
        <p:nvSpPr>
          <p:cNvPr id="9" name="标题 1"/>
          <p:cNvSpPr txBox="1"/>
          <p:nvPr/>
        </p:nvSpPr>
        <p:spPr>
          <a:xfrm>
            <a:off x="4524866" y="2059365"/>
            <a:ext cx="3966621" cy="666521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b"/>
          <a:lstStyle/>
          <a:p>
            <a:pPr>
              <a:lnSpc>
                <a:spcPct val="100000"/>
              </a:lnSpc>
            </a:pPr>
            <a:r>
              <a:rPr kumimoji="1" lang="zh-CN" altLang="en-US" sz="280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显示距离</a:t>
            </a:r>
            <a:endParaRPr kumimoji="1" lang="zh-CN" altLang="en-US" sz="2800">
              <a:ln w="12700">
                <a:noFill/>
              </a:ln>
              <a:gradFill>
                <a:gsLst>
                  <a:gs pos="0">
                    <a:srgbClr val="D7E1FD">
                      <a:alpha val="100000"/>
                    </a:srgbClr>
                  </a:gs>
                  <a:gs pos="55000">
                    <a:srgbClr val="3767F4">
                      <a:alpha val="100000"/>
                    </a:srgbClr>
                  </a:gs>
                </a:gsLst>
                <a:lin ang="5400000" scaled="0"/>
              </a:gradFill>
              <a:latin typeface="Source Han Sans CN Bold" panose="020B0800000000000000" charset="-122"/>
              <a:ea typeface="Source Han Sans CN Bold" panose="020B0800000000000000" charset="-122"/>
            </a:endParaRPr>
          </a:p>
        </p:txBody>
      </p:sp>
      <p:sp>
        <p:nvSpPr>
          <p:cNvPr id="10" name="标题 1"/>
          <p:cNvSpPr txBox="1"/>
          <p:nvPr/>
        </p:nvSpPr>
        <p:spPr>
          <a:xfrm>
            <a:off x="4452054" y="3073162"/>
            <a:ext cx="4039433" cy="345586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CN" altLang="en-US" dirty="0"/>
              <a:t>滚动显示结束后清屏，在第一行显示“离”</a:t>
            </a:r>
            <a:r>
              <a:rPr kumimoji="1" lang="en-US" altLang="zh-CN" dirty="0"/>
              <a:t>+</a:t>
            </a:r>
            <a:r>
              <a:rPr kumimoji="1" lang="zh-CN" altLang="en-US" dirty="0"/>
              <a:t>“</a:t>
            </a:r>
            <a:r>
              <a:rPr kumimoji="1" lang="en-US" altLang="zh-CN" dirty="0"/>
              <a:t>X</a:t>
            </a:r>
            <a:r>
              <a:rPr kumimoji="1" lang="zh-CN" altLang="en-US" dirty="0"/>
              <a:t>”</a:t>
            </a:r>
            <a:r>
              <a:rPr kumimoji="1" lang="en-US" altLang="zh-CN" dirty="0"/>
              <a:t>+</a:t>
            </a:r>
            <a:r>
              <a:rPr kumimoji="1" lang="zh-CN" altLang="en-US" dirty="0"/>
              <a:t>“</a:t>
            </a:r>
            <a:r>
              <a:rPr kumimoji="1" lang="en-US" altLang="zh-CN" dirty="0"/>
              <a:t>cm</a:t>
            </a:r>
            <a:r>
              <a:rPr kumimoji="1" lang="zh-CN" altLang="en-US" dirty="0"/>
              <a:t>”。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显示如：</a:t>
            </a:r>
            <a:endParaRPr kumimoji="1" lang="en-US" altLang="zh-CN" dirty="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kumimoji="1" lang="en-US" altLang="zh-CN" sz="1800" dirty="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kumimoji="1" lang="en-US" altLang="zh-CN" dirty="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kumimoji="1" lang="en-US" altLang="zh-CN" sz="1800" dirty="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8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注：</a:t>
            </a:r>
            <a:r>
              <a:rPr kumimoji="1" lang="en-US" altLang="zh-CN" sz="18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X</a:t>
            </a:r>
            <a:r>
              <a:rPr kumimoji="1" lang="zh-CN" altLang="en-US" sz="18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为裁判影响传感器的实时数值。</a:t>
            </a:r>
            <a:endParaRPr kumimoji="1" lang="zh-CN" altLang="en-US" sz="1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kumimoji="1" lang="zh-CN" altLang="en-US" dirty="0"/>
          </a:p>
        </p:txBody>
      </p:sp>
      <p:cxnSp>
        <p:nvCxnSpPr>
          <p:cNvPr id="16" name="标题 1"/>
          <p:cNvCxnSpPr/>
          <p:nvPr/>
        </p:nvCxnSpPr>
        <p:spPr>
          <a:xfrm flipV="1">
            <a:off x="4462146" y="2886130"/>
            <a:ext cx="1533841" cy="4985"/>
          </a:xfrm>
          <a:prstGeom prst="line">
            <a:avLst/>
          </a:prstGeom>
          <a:noFill/>
          <a:ln w="19050" cap="flat">
            <a:solidFill>
              <a:schemeClr val="accent2">
                <a:lumMod val="75000"/>
              </a:schemeClr>
            </a:solidFill>
            <a:miter/>
          </a:ln>
        </p:spPr>
      </p:cxnSp>
      <p:sp>
        <p:nvSpPr>
          <p:cNvPr id="17" name="标题 1"/>
          <p:cNvSpPr txBox="1"/>
          <p:nvPr/>
        </p:nvSpPr>
        <p:spPr>
          <a:xfrm>
            <a:off x="660400" y="32399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小学组评分标准</a:t>
            </a:r>
            <a:endParaRPr kumimoji="1" lang="zh-CN" altLang="en-US"/>
          </a:p>
        </p:txBody>
      </p:sp>
      <p:cxnSp>
        <p:nvCxnSpPr>
          <p:cNvPr id="18" name="标题 1"/>
          <p:cNvCxnSpPr/>
          <p:nvPr/>
        </p:nvCxnSpPr>
        <p:spPr>
          <a:xfrm>
            <a:off x="0" y="958850"/>
            <a:ext cx="12122150" cy="0"/>
          </a:xfrm>
          <a:prstGeom prst="line">
            <a:avLst/>
          </a:prstGeom>
          <a:noFill/>
          <a:ln w="28575" cap="sq">
            <a:solidFill>
              <a:schemeClr val="accent1"/>
            </a:solidFill>
            <a:miter/>
          </a:ln>
        </p:spPr>
      </p:cxnSp>
      <p:sp>
        <p:nvSpPr>
          <p:cNvPr id="20" name="标题 1"/>
          <p:cNvSpPr txBox="1"/>
          <p:nvPr/>
        </p:nvSpPr>
        <p:spPr>
          <a:xfrm>
            <a:off x="7955233" y="2194276"/>
            <a:ext cx="983936" cy="52432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b"/>
          <a:lstStyle/>
          <a:p>
            <a:pPr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10</a:t>
            </a:r>
            <a:r>
              <a:rPr kumimoji="1" lang="zh-CN" altLang="en-US" sz="160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分</a:t>
            </a:r>
            <a:endParaRPr kumimoji="1" lang="zh-CN" altLang="en-US"/>
          </a:p>
        </p:txBody>
      </p:sp>
      <p:cxnSp>
        <p:nvCxnSpPr>
          <p:cNvPr id="21" name="标题 1"/>
          <p:cNvCxnSpPr/>
          <p:nvPr/>
        </p:nvCxnSpPr>
        <p:spPr>
          <a:xfrm>
            <a:off x="4452054" y="2858950"/>
            <a:ext cx="3966621" cy="0"/>
          </a:xfrm>
          <a:prstGeom prst="line">
            <a:avLst/>
          </a:prstGeom>
          <a:noFill/>
          <a:ln w="12700" cap="flat">
            <a:solidFill>
              <a:srgbClr val="8F8F8F">
                <a:alpha val="100000"/>
              </a:srgbClr>
            </a:solidFill>
            <a:miter/>
          </a:ln>
        </p:spPr>
      </p:cxnSp>
      <p:sp>
        <p:nvSpPr>
          <p:cNvPr id="11" name="文本框 10"/>
          <p:cNvSpPr txBox="1"/>
          <p:nvPr/>
        </p:nvSpPr>
        <p:spPr>
          <a:xfrm>
            <a:off x="5697470" y="4195380"/>
            <a:ext cx="1621411" cy="1430392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8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距离</a:t>
            </a:r>
            <a:r>
              <a:rPr kumimoji="1" lang="en-US" altLang="zh-CN" sz="18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25cm</a:t>
            </a:r>
            <a:endParaRPr kumimoji="1" lang="en-US" altLang="zh-CN" sz="1800" dirty="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algn="ctr"/>
            <a:endParaRPr kumimoji="1" lang="en-US" altLang="zh-CN" dirty="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endParaRPr kumimoji="1" lang="en-US" altLang="zh-CN" sz="1800" dirty="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endParaRPr kumimoji="1" lang="zh-CN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69850" y="204187"/>
            <a:ext cx="12192000" cy="6858000"/>
          </a:xfrm>
          <a:prstGeom prst="rect">
            <a:avLst/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1098773" y="1567425"/>
            <a:ext cx="2438653" cy="1619651"/>
            <a:chOff x="3699931" y="1914130"/>
            <a:chExt cx="4745990" cy="3582670"/>
          </a:xfrm>
        </p:grpSpPr>
        <p:sp>
          <p:nvSpPr>
            <p:cNvPr id="3" name="标题 1"/>
            <p:cNvSpPr txBox="1"/>
            <p:nvPr/>
          </p:nvSpPr>
          <p:spPr>
            <a:xfrm>
              <a:off x="3699931" y="3086340"/>
              <a:ext cx="4745990" cy="2410460"/>
            </a:xfrm>
            <a:prstGeom prst="diamond">
              <a:avLst/>
            </a:prstGeom>
            <a:gradFill>
              <a:gsLst>
                <a:gs pos="40000">
                  <a:schemeClr val="bg1">
                    <a:alpha val="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0"/>
            </a:gradFill>
            <a:ln w="19050" cap="sq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4" name="标题 1"/>
            <p:cNvSpPr txBox="1"/>
            <p:nvPr/>
          </p:nvSpPr>
          <p:spPr>
            <a:xfrm>
              <a:off x="4534956" y="3558780"/>
              <a:ext cx="3103880" cy="1402715"/>
            </a:xfrm>
            <a:prstGeom prst="diamond">
              <a:avLst/>
            </a:prstGeom>
            <a:solidFill>
              <a:schemeClr val="bg1"/>
            </a:solidFill>
            <a:ln w="12700" cap="sq">
              <a:solidFill>
                <a:schemeClr val="accent1">
                  <a:lumMod val="20000"/>
                  <a:lumOff val="80000"/>
                  <a:alpha val="43000"/>
                </a:schemeClr>
              </a:solidFill>
              <a:miter/>
            </a:ln>
            <a:effectLst>
              <a:outerShdw blurRad="190500" dist="101600" dir="2700000" algn="tl" rotWithShape="0">
                <a:schemeClr val="accent2">
                  <a:alpha val="10000"/>
                </a:schemeClr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5" name="标题 1"/>
            <p:cNvSpPr txBox="1"/>
            <p:nvPr/>
          </p:nvSpPr>
          <p:spPr>
            <a:xfrm>
              <a:off x="4534956" y="3010775"/>
              <a:ext cx="3103880" cy="1402715"/>
            </a:xfrm>
            <a:prstGeom prst="diamond">
              <a:avLst/>
            </a:prstGeom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55000">
                  <a:schemeClr val="accent1"/>
                </a:gs>
              </a:gsLst>
              <a:lin ang="540000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6" name="标题 1"/>
            <p:cNvSpPr txBox="1"/>
            <p:nvPr/>
          </p:nvSpPr>
          <p:spPr>
            <a:xfrm>
              <a:off x="4534956" y="2462135"/>
              <a:ext cx="3103880" cy="1402715"/>
            </a:xfrm>
            <a:prstGeom prst="diamond">
              <a:avLst/>
            </a:prstGeom>
            <a:solidFill>
              <a:schemeClr val="bg1"/>
            </a:solidFill>
            <a:ln w="12700" cap="sq">
              <a:solidFill>
                <a:schemeClr val="accent1">
                  <a:lumMod val="20000"/>
                  <a:lumOff val="80000"/>
                  <a:alpha val="43000"/>
                </a:schemeClr>
              </a:solidFill>
              <a:miter/>
            </a:ln>
            <a:effectLst>
              <a:outerShdw blurRad="190500" dist="101600" dir="2700000" algn="tl" rotWithShape="0">
                <a:schemeClr val="accent2">
                  <a:alpha val="10000"/>
                </a:schemeClr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7" name="标题 1"/>
            <p:cNvSpPr txBox="1"/>
            <p:nvPr/>
          </p:nvSpPr>
          <p:spPr>
            <a:xfrm>
              <a:off x="4534956" y="1914130"/>
              <a:ext cx="3103880" cy="1402715"/>
            </a:xfrm>
            <a:prstGeom prst="diamond">
              <a:avLst/>
            </a:prstGeom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55000">
                  <a:schemeClr val="accent1"/>
                </a:gs>
              </a:gsLst>
              <a:lin ang="540000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8" name="标题 1"/>
            <p:cNvSpPr txBox="1"/>
            <p:nvPr/>
          </p:nvSpPr>
          <p:spPr>
            <a:xfrm>
              <a:off x="5428401" y="2171305"/>
              <a:ext cx="1335693" cy="830997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r>
                <a:rPr kumimoji="1" lang="en-US" altLang="zh-CN" sz="2400">
                  <a:ln w="12700">
                    <a:noFill/>
                  </a:ln>
                  <a:solidFill>
                    <a:srgbClr val="FFFFFF">
                      <a:alpha val="100000"/>
                    </a:srgbClr>
                  </a:solidFill>
                  <a:latin typeface="OPPOSans H" panose="00020600040101010101" charset="-122"/>
                  <a:ea typeface="OPPOSans H" panose="00020600040101010101" charset="-122"/>
                  <a:cs typeface="OPPOSans H" panose="00020600040101010101" charset="-122"/>
                </a:rPr>
                <a:t>5</a:t>
              </a:r>
              <a:endParaRPr kumimoji="1" lang="zh-CN" altLang="en-US"/>
            </a:p>
          </p:txBody>
        </p:sp>
      </p:grpSp>
      <p:sp>
        <p:nvSpPr>
          <p:cNvPr id="9" name="标题 1"/>
          <p:cNvSpPr txBox="1"/>
          <p:nvPr/>
        </p:nvSpPr>
        <p:spPr>
          <a:xfrm>
            <a:off x="4524866" y="2059365"/>
            <a:ext cx="3966621" cy="666521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b"/>
          <a:lstStyle/>
          <a:p>
            <a:pPr>
              <a:lnSpc>
                <a:spcPct val="100000"/>
              </a:lnSpc>
            </a:pPr>
            <a:r>
              <a:rPr kumimoji="1" lang="zh-CN" altLang="en-US" sz="2800" dirty="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声光系统</a:t>
            </a:r>
            <a:r>
              <a:rPr kumimoji="1" lang="en-US" altLang="zh-CN" sz="2800" dirty="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——</a:t>
            </a:r>
            <a:r>
              <a:rPr kumimoji="1" lang="zh-CN" altLang="en-US" sz="2800" dirty="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光</a:t>
            </a:r>
            <a:endParaRPr kumimoji="1" lang="zh-CN" altLang="en-US" sz="2800" dirty="0">
              <a:ln w="12700">
                <a:noFill/>
              </a:ln>
              <a:gradFill>
                <a:gsLst>
                  <a:gs pos="0">
                    <a:srgbClr val="D7E1FD">
                      <a:alpha val="100000"/>
                    </a:srgbClr>
                  </a:gs>
                  <a:gs pos="55000">
                    <a:srgbClr val="3767F4">
                      <a:alpha val="100000"/>
                    </a:srgbClr>
                  </a:gs>
                </a:gsLst>
                <a:lin ang="5400000" scaled="0"/>
              </a:gradFill>
              <a:latin typeface="Source Han Sans CN Bold" panose="020B0800000000000000" charset="-122"/>
              <a:ea typeface="Source Han Sans CN Bold" panose="020B0800000000000000" charset="-122"/>
            </a:endParaRPr>
          </a:p>
        </p:txBody>
      </p:sp>
      <p:sp>
        <p:nvSpPr>
          <p:cNvPr id="10" name="标题 1"/>
          <p:cNvSpPr txBox="1"/>
          <p:nvPr/>
        </p:nvSpPr>
        <p:spPr>
          <a:xfrm>
            <a:off x="4452054" y="3073163"/>
            <a:ext cx="4126338" cy="30199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en-US" altLang="zh-CN" dirty="0"/>
              <a:t>RGBLED</a:t>
            </a:r>
            <a:r>
              <a:rPr kumimoji="1" lang="zh-CN" altLang="en-US" dirty="0"/>
              <a:t>的</a:t>
            </a:r>
            <a:r>
              <a:rPr kumimoji="1" lang="en-US" altLang="zh-CN" dirty="0"/>
              <a:t>red</a:t>
            </a:r>
            <a:r>
              <a:rPr kumimoji="1" lang="zh-CN" altLang="en-US" dirty="0"/>
              <a:t>引脚和</a:t>
            </a:r>
            <a:r>
              <a:rPr kumimoji="1" lang="en-US" altLang="zh-CN" dirty="0"/>
              <a:t>green</a:t>
            </a:r>
            <a:r>
              <a:rPr kumimoji="1" lang="zh-CN" altLang="en-US" dirty="0"/>
              <a:t>引脚</a:t>
            </a:r>
            <a:r>
              <a:rPr kumimoji="1" lang="en-US" altLang="zh-CN" dirty="0"/>
              <a:t>PWM</a:t>
            </a:r>
            <a:r>
              <a:rPr kumimoji="1" lang="zh-CN" altLang="en-US" dirty="0"/>
              <a:t>信号输出值，跟随任务</a:t>
            </a:r>
            <a:r>
              <a:rPr kumimoji="1" lang="en-US" altLang="zh-CN" dirty="0"/>
              <a:t>4</a:t>
            </a:r>
            <a:r>
              <a:rPr kumimoji="1" lang="zh-CN" altLang="en-US" dirty="0"/>
              <a:t>中的距离“</a:t>
            </a:r>
            <a:r>
              <a:rPr kumimoji="1" lang="en-US" altLang="zh-CN" dirty="0"/>
              <a:t>X</a:t>
            </a:r>
            <a:r>
              <a:rPr kumimoji="1" lang="zh-CN" altLang="en-US" dirty="0"/>
              <a:t>”值进行变化，完成灯光输出变化。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sz="16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规则：</a:t>
            </a:r>
            <a:endParaRPr kumimoji="1" lang="en-US" altLang="zh-CN" sz="1600" dirty="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16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X&gt;30</a:t>
            </a:r>
            <a:r>
              <a:rPr kumimoji="1" lang="zh-CN" altLang="en-US" sz="16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发绿光 </a:t>
            </a:r>
            <a:r>
              <a:rPr kumimoji="1" lang="en-US" altLang="zh-CN" sz="16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r=0,g=255</a:t>
            </a:r>
            <a:r>
              <a:rPr kumimoji="1" lang="zh-CN" altLang="en-US" sz="16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表示安全。</a:t>
            </a:r>
            <a:endParaRPr kumimoji="1" lang="en-US" altLang="zh-CN" sz="1600" dirty="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16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30&gt;x&gt;10</a:t>
            </a:r>
            <a:r>
              <a:rPr kumimoji="1" lang="zh-CN" altLang="en-US" sz="16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发黄光 </a:t>
            </a:r>
            <a:r>
              <a:rPr kumimoji="1" lang="en-US" altLang="zh-CN" sz="16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r=200,g=200</a:t>
            </a:r>
            <a:r>
              <a:rPr kumimoji="1" lang="zh-CN" altLang="en-US" sz="16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表示需要注意。</a:t>
            </a:r>
            <a:endParaRPr kumimoji="1" lang="en-US" altLang="zh-CN" sz="1600" dirty="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16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10&gt;x</a:t>
            </a:r>
            <a:r>
              <a:rPr kumimoji="1" lang="zh-CN" altLang="en-US" sz="16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发红光 </a:t>
            </a:r>
            <a:r>
              <a:rPr kumimoji="1" lang="en-US" altLang="zh-CN" sz="16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r=255,g=0</a:t>
            </a:r>
            <a:r>
              <a:rPr kumimoji="1" lang="zh-CN" altLang="en-US" sz="16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表示需要停止。</a:t>
            </a:r>
            <a:endParaRPr kumimoji="1" lang="en-US" altLang="zh-CN" sz="1600" dirty="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kumimoji="1" lang="en-US" altLang="zh-CN" sz="1600" dirty="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kumimoji="1" lang="zh-CN" altLang="en-US" sz="1600" dirty="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cxnSp>
        <p:nvCxnSpPr>
          <p:cNvPr id="16" name="标题 1"/>
          <p:cNvCxnSpPr/>
          <p:nvPr/>
        </p:nvCxnSpPr>
        <p:spPr>
          <a:xfrm flipV="1">
            <a:off x="4462146" y="2886130"/>
            <a:ext cx="1533841" cy="4985"/>
          </a:xfrm>
          <a:prstGeom prst="line">
            <a:avLst/>
          </a:prstGeom>
          <a:noFill/>
          <a:ln w="19050" cap="flat">
            <a:solidFill>
              <a:schemeClr val="accent2">
                <a:lumMod val="75000"/>
              </a:schemeClr>
            </a:solidFill>
            <a:miter/>
          </a:ln>
        </p:spPr>
      </p:cxnSp>
      <p:sp>
        <p:nvSpPr>
          <p:cNvPr id="17" name="标题 1"/>
          <p:cNvSpPr txBox="1"/>
          <p:nvPr/>
        </p:nvSpPr>
        <p:spPr>
          <a:xfrm>
            <a:off x="660400" y="32399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小学组评分标准</a:t>
            </a:r>
            <a:endParaRPr kumimoji="1" lang="zh-CN" altLang="en-US"/>
          </a:p>
        </p:txBody>
      </p:sp>
      <p:cxnSp>
        <p:nvCxnSpPr>
          <p:cNvPr id="18" name="标题 1"/>
          <p:cNvCxnSpPr/>
          <p:nvPr/>
        </p:nvCxnSpPr>
        <p:spPr>
          <a:xfrm>
            <a:off x="0" y="958850"/>
            <a:ext cx="12122150" cy="0"/>
          </a:xfrm>
          <a:prstGeom prst="line">
            <a:avLst/>
          </a:prstGeom>
          <a:noFill/>
          <a:ln w="28575" cap="sq">
            <a:solidFill>
              <a:schemeClr val="accent1"/>
            </a:solidFill>
            <a:miter/>
          </a:ln>
        </p:spPr>
      </p:cxnSp>
      <p:sp>
        <p:nvSpPr>
          <p:cNvPr id="20" name="标题 1"/>
          <p:cNvSpPr txBox="1"/>
          <p:nvPr/>
        </p:nvSpPr>
        <p:spPr>
          <a:xfrm>
            <a:off x="7955233" y="2194276"/>
            <a:ext cx="983936" cy="52432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b"/>
          <a:lstStyle/>
          <a:p>
            <a:pPr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20</a:t>
            </a:r>
            <a:r>
              <a:rPr kumimoji="1" lang="zh-CN" altLang="en-US" sz="160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分</a:t>
            </a:r>
            <a:endParaRPr kumimoji="1" lang="zh-CN" altLang="en-US"/>
          </a:p>
        </p:txBody>
      </p:sp>
      <p:cxnSp>
        <p:nvCxnSpPr>
          <p:cNvPr id="21" name="标题 1"/>
          <p:cNvCxnSpPr/>
          <p:nvPr/>
        </p:nvCxnSpPr>
        <p:spPr>
          <a:xfrm>
            <a:off x="4452054" y="2858950"/>
            <a:ext cx="3966621" cy="0"/>
          </a:xfrm>
          <a:prstGeom prst="line">
            <a:avLst/>
          </a:prstGeom>
          <a:noFill/>
          <a:ln w="12700" cap="flat">
            <a:solidFill>
              <a:srgbClr val="8F8F8F">
                <a:alpha val="100000"/>
              </a:srgbClr>
            </a:solidFill>
            <a:miter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69850" y="194760"/>
            <a:ext cx="12192000" cy="6858000"/>
          </a:xfrm>
          <a:prstGeom prst="rect">
            <a:avLst/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1098773" y="1567425"/>
            <a:ext cx="2438653" cy="1619651"/>
            <a:chOff x="3699931" y="1914130"/>
            <a:chExt cx="4745990" cy="3582670"/>
          </a:xfrm>
        </p:grpSpPr>
        <p:sp>
          <p:nvSpPr>
            <p:cNvPr id="3" name="标题 1"/>
            <p:cNvSpPr txBox="1"/>
            <p:nvPr/>
          </p:nvSpPr>
          <p:spPr>
            <a:xfrm>
              <a:off x="3699931" y="3086340"/>
              <a:ext cx="4745990" cy="2410460"/>
            </a:xfrm>
            <a:prstGeom prst="diamond">
              <a:avLst/>
            </a:prstGeom>
            <a:gradFill>
              <a:gsLst>
                <a:gs pos="40000">
                  <a:schemeClr val="bg1">
                    <a:alpha val="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0"/>
            </a:gradFill>
            <a:ln w="19050" cap="sq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4" name="标题 1"/>
            <p:cNvSpPr txBox="1"/>
            <p:nvPr/>
          </p:nvSpPr>
          <p:spPr>
            <a:xfrm>
              <a:off x="4534956" y="3558780"/>
              <a:ext cx="3103880" cy="1402715"/>
            </a:xfrm>
            <a:prstGeom prst="diamond">
              <a:avLst/>
            </a:prstGeom>
            <a:solidFill>
              <a:schemeClr val="bg1"/>
            </a:solidFill>
            <a:ln w="12700" cap="sq">
              <a:solidFill>
                <a:schemeClr val="accent1">
                  <a:lumMod val="20000"/>
                  <a:lumOff val="80000"/>
                  <a:alpha val="43000"/>
                </a:schemeClr>
              </a:solidFill>
              <a:miter/>
            </a:ln>
            <a:effectLst>
              <a:outerShdw blurRad="190500" dist="101600" dir="2700000" algn="tl" rotWithShape="0">
                <a:schemeClr val="accent2">
                  <a:alpha val="10000"/>
                </a:schemeClr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5" name="标题 1"/>
            <p:cNvSpPr txBox="1"/>
            <p:nvPr/>
          </p:nvSpPr>
          <p:spPr>
            <a:xfrm>
              <a:off x="4534956" y="3010775"/>
              <a:ext cx="3103880" cy="1402715"/>
            </a:xfrm>
            <a:prstGeom prst="diamond">
              <a:avLst/>
            </a:prstGeom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55000">
                  <a:schemeClr val="accent1"/>
                </a:gs>
              </a:gsLst>
              <a:lin ang="540000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6" name="标题 1"/>
            <p:cNvSpPr txBox="1"/>
            <p:nvPr/>
          </p:nvSpPr>
          <p:spPr>
            <a:xfrm>
              <a:off x="4534956" y="2462135"/>
              <a:ext cx="3103880" cy="1402715"/>
            </a:xfrm>
            <a:prstGeom prst="diamond">
              <a:avLst/>
            </a:prstGeom>
            <a:solidFill>
              <a:schemeClr val="bg1"/>
            </a:solidFill>
            <a:ln w="12700" cap="sq">
              <a:solidFill>
                <a:schemeClr val="accent1">
                  <a:lumMod val="20000"/>
                  <a:lumOff val="80000"/>
                  <a:alpha val="43000"/>
                </a:schemeClr>
              </a:solidFill>
              <a:miter/>
            </a:ln>
            <a:effectLst>
              <a:outerShdw blurRad="190500" dist="101600" dir="2700000" algn="tl" rotWithShape="0">
                <a:schemeClr val="accent2">
                  <a:alpha val="10000"/>
                </a:schemeClr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7" name="标题 1"/>
            <p:cNvSpPr txBox="1"/>
            <p:nvPr/>
          </p:nvSpPr>
          <p:spPr>
            <a:xfrm>
              <a:off x="4534956" y="1914130"/>
              <a:ext cx="3103880" cy="1402715"/>
            </a:xfrm>
            <a:prstGeom prst="diamond">
              <a:avLst/>
            </a:prstGeom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55000">
                  <a:schemeClr val="accent1"/>
                </a:gs>
              </a:gsLst>
              <a:lin ang="540000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8" name="标题 1"/>
            <p:cNvSpPr txBox="1"/>
            <p:nvPr/>
          </p:nvSpPr>
          <p:spPr>
            <a:xfrm>
              <a:off x="5428401" y="2171305"/>
              <a:ext cx="1335693" cy="830997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r>
                <a:rPr kumimoji="1" lang="en-US" altLang="zh-CN" sz="2400">
                  <a:ln w="12700">
                    <a:noFill/>
                  </a:ln>
                  <a:solidFill>
                    <a:srgbClr val="FFFFFF">
                      <a:alpha val="100000"/>
                    </a:srgbClr>
                  </a:solidFill>
                  <a:latin typeface="OPPOSans H" panose="00020600040101010101" charset="-122"/>
                  <a:ea typeface="OPPOSans H" panose="00020600040101010101" charset="-122"/>
                  <a:cs typeface="OPPOSans H" panose="00020600040101010101" charset="-122"/>
                </a:rPr>
                <a:t>6</a:t>
              </a:r>
              <a:endParaRPr kumimoji="1" lang="zh-CN" altLang="en-US"/>
            </a:p>
          </p:txBody>
        </p:sp>
      </p:grpSp>
      <p:sp>
        <p:nvSpPr>
          <p:cNvPr id="9" name="标题 1"/>
          <p:cNvSpPr txBox="1"/>
          <p:nvPr/>
        </p:nvSpPr>
        <p:spPr>
          <a:xfrm>
            <a:off x="4524866" y="2059365"/>
            <a:ext cx="3966621" cy="666521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b"/>
          <a:lstStyle/>
          <a:p>
            <a:pPr>
              <a:lnSpc>
                <a:spcPct val="100000"/>
              </a:lnSpc>
            </a:pPr>
            <a:r>
              <a:rPr kumimoji="1" lang="zh-CN" altLang="en-US" sz="2800" dirty="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信息监测</a:t>
            </a:r>
            <a:endParaRPr kumimoji="1" lang="zh-CN" altLang="en-US" sz="2800" dirty="0">
              <a:ln w="12700">
                <a:noFill/>
              </a:ln>
              <a:gradFill>
                <a:gsLst>
                  <a:gs pos="0">
                    <a:srgbClr val="D7E1FD">
                      <a:alpha val="100000"/>
                    </a:srgbClr>
                  </a:gs>
                  <a:gs pos="55000">
                    <a:srgbClr val="3767F4">
                      <a:alpha val="100000"/>
                    </a:srgbClr>
                  </a:gs>
                </a:gsLst>
                <a:lin ang="5400000" scaled="0"/>
              </a:gradFill>
              <a:latin typeface="Source Han Sans CN Bold" panose="020B0800000000000000" charset="-122"/>
              <a:ea typeface="Source Han Sans CN Bold" panose="020B0800000000000000" charset="-122"/>
            </a:endParaRPr>
          </a:p>
        </p:txBody>
      </p:sp>
      <p:sp>
        <p:nvSpPr>
          <p:cNvPr id="10" name="标题 1"/>
          <p:cNvSpPr txBox="1"/>
          <p:nvPr/>
        </p:nvSpPr>
        <p:spPr>
          <a:xfrm>
            <a:off x="4452054" y="3073163"/>
            <a:ext cx="4039433" cy="30199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CN" altLang="en-US" dirty="0"/>
              <a:t>使用</a:t>
            </a:r>
            <a:r>
              <a:rPr kumimoji="1" lang="en-US" altLang="zh-CN" dirty="0"/>
              <a:t>OLED</a:t>
            </a:r>
            <a:r>
              <a:rPr kumimoji="1" lang="zh-CN" altLang="en-US" dirty="0"/>
              <a:t>屏幕监测</a:t>
            </a:r>
            <a:r>
              <a:rPr kumimoji="1" lang="en-US" altLang="zh-CN" dirty="0"/>
              <a:t>RGBLED</a:t>
            </a:r>
            <a:r>
              <a:rPr kumimoji="1" lang="zh-CN" altLang="en-US" dirty="0"/>
              <a:t>的</a:t>
            </a:r>
            <a:r>
              <a:rPr kumimoji="1" lang="en-US" altLang="zh-CN" dirty="0"/>
              <a:t>red</a:t>
            </a:r>
            <a:r>
              <a:rPr kumimoji="1" lang="zh-CN" altLang="en-US" dirty="0"/>
              <a:t>引脚和</a:t>
            </a:r>
            <a:r>
              <a:rPr kumimoji="1" lang="en-US" altLang="zh-CN" dirty="0"/>
              <a:t>green</a:t>
            </a:r>
            <a:r>
              <a:rPr kumimoji="1" lang="zh-CN" altLang="en-US" dirty="0"/>
              <a:t>引脚输出值。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sz="16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显示如：</a:t>
            </a:r>
            <a:endParaRPr kumimoji="1" lang="en-US" altLang="zh-CN" sz="1600" dirty="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6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          </a:t>
            </a:r>
            <a:endParaRPr kumimoji="1" lang="en-US" altLang="zh-CN" sz="1600" dirty="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kumimoji="1" lang="en-US" altLang="zh-CN" sz="1600" dirty="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kumimoji="1" lang="en-US" altLang="zh-CN" sz="1600" dirty="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kumimoji="1" lang="en-US" altLang="zh-CN" sz="1400" dirty="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4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注：字母大写，第二行为空，缩进不做要求。</a:t>
            </a:r>
            <a:endParaRPr kumimoji="1" lang="en-US" altLang="zh-CN" sz="1400" dirty="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kumimoji="1" lang="zh-CN" altLang="en-US" dirty="0"/>
          </a:p>
        </p:txBody>
      </p:sp>
      <p:cxnSp>
        <p:nvCxnSpPr>
          <p:cNvPr id="16" name="标题 1"/>
          <p:cNvCxnSpPr/>
          <p:nvPr/>
        </p:nvCxnSpPr>
        <p:spPr>
          <a:xfrm flipV="1">
            <a:off x="4462146" y="2886130"/>
            <a:ext cx="1533841" cy="4985"/>
          </a:xfrm>
          <a:prstGeom prst="line">
            <a:avLst/>
          </a:prstGeom>
          <a:noFill/>
          <a:ln w="19050" cap="flat">
            <a:solidFill>
              <a:schemeClr val="accent2">
                <a:lumMod val="75000"/>
              </a:schemeClr>
            </a:solidFill>
            <a:miter/>
          </a:ln>
        </p:spPr>
      </p:cxnSp>
      <p:sp>
        <p:nvSpPr>
          <p:cNvPr id="17" name="标题 1"/>
          <p:cNvSpPr txBox="1"/>
          <p:nvPr/>
        </p:nvSpPr>
        <p:spPr>
          <a:xfrm>
            <a:off x="660400" y="32399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小学组评分标准</a:t>
            </a:r>
            <a:endParaRPr kumimoji="1" lang="zh-CN" altLang="en-US"/>
          </a:p>
        </p:txBody>
      </p:sp>
      <p:cxnSp>
        <p:nvCxnSpPr>
          <p:cNvPr id="18" name="标题 1"/>
          <p:cNvCxnSpPr/>
          <p:nvPr/>
        </p:nvCxnSpPr>
        <p:spPr>
          <a:xfrm>
            <a:off x="0" y="958850"/>
            <a:ext cx="12122150" cy="0"/>
          </a:xfrm>
          <a:prstGeom prst="line">
            <a:avLst/>
          </a:prstGeom>
          <a:noFill/>
          <a:ln w="28575" cap="sq">
            <a:solidFill>
              <a:schemeClr val="accent1"/>
            </a:solidFill>
            <a:miter/>
          </a:ln>
        </p:spPr>
      </p:cxnSp>
      <p:sp>
        <p:nvSpPr>
          <p:cNvPr id="20" name="标题 1"/>
          <p:cNvSpPr txBox="1"/>
          <p:nvPr/>
        </p:nvSpPr>
        <p:spPr>
          <a:xfrm>
            <a:off x="7955233" y="2194276"/>
            <a:ext cx="983936" cy="52432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b"/>
          <a:lstStyle/>
          <a:p>
            <a:pPr>
              <a:lnSpc>
                <a:spcPct val="100000"/>
              </a:lnSpc>
            </a:pPr>
            <a:r>
              <a:rPr kumimoji="1" lang="en-US" altLang="zh-CN" sz="1600" dirty="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20</a:t>
            </a:r>
            <a:r>
              <a:rPr kumimoji="1" lang="zh-CN" altLang="en-US" sz="1600" dirty="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分</a:t>
            </a:r>
            <a:endParaRPr kumimoji="1" lang="zh-CN" altLang="en-US" dirty="0"/>
          </a:p>
        </p:txBody>
      </p:sp>
      <p:cxnSp>
        <p:nvCxnSpPr>
          <p:cNvPr id="21" name="标题 1"/>
          <p:cNvCxnSpPr/>
          <p:nvPr/>
        </p:nvCxnSpPr>
        <p:spPr>
          <a:xfrm>
            <a:off x="4452054" y="2858950"/>
            <a:ext cx="3966621" cy="0"/>
          </a:xfrm>
          <a:prstGeom prst="line">
            <a:avLst/>
          </a:prstGeom>
          <a:noFill/>
          <a:ln w="12700" cap="flat">
            <a:solidFill>
              <a:srgbClr val="8F8F8F">
                <a:alpha val="100000"/>
              </a:srgbClr>
            </a:solidFill>
            <a:miter/>
          </a:ln>
        </p:spPr>
      </p:cxnSp>
      <p:sp>
        <p:nvSpPr>
          <p:cNvPr id="11" name="文本框 10"/>
          <p:cNvSpPr txBox="1"/>
          <p:nvPr/>
        </p:nvSpPr>
        <p:spPr>
          <a:xfrm>
            <a:off x="5697470" y="4156975"/>
            <a:ext cx="1621411" cy="1430392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8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距离</a:t>
            </a:r>
            <a:r>
              <a:rPr kumimoji="1" lang="en-US" altLang="zh-CN" sz="18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25cm</a:t>
            </a:r>
            <a:endParaRPr kumimoji="1" lang="en-US" altLang="zh-CN" sz="1800" dirty="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algn="ctr"/>
            <a:endParaRPr kumimoji="1" lang="en-US" altLang="zh-CN" dirty="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kumimoji="1" lang="en-US" altLang="zh-CN" sz="18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R=200</a:t>
            </a:r>
            <a:endParaRPr kumimoji="1" lang="en-US" altLang="zh-CN" sz="1800" dirty="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kumimoji="1" lang="en-US" altLang="zh-CN" sz="18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G=200</a:t>
            </a:r>
            <a:endParaRPr kumimoji="1" lang="zh-CN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69850" y="204187"/>
            <a:ext cx="12192000" cy="6858000"/>
          </a:xfrm>
          <a:prstGeom prst="rect">
            <a:avLst/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1098773" y="1567425"/>
            <a:ext cx="2438653" cy="1619651"/>
            <a:chOff x="3699931" y="1914130"/>
            <a:chExt cx="4745990" cy="3582670"/>
          </a:xfrm>
        </p:grpSpPr>
        <p:sp>
          <p:nvSpPr>
            <p:cNvPr id="3" name="标题 1"/>
            <p:cNvSpPr txBox="1"/>
            <p:nvPr/>
          </p:nvSpPr>
          <p:spPr>
            <a:xfrm>
              <a:off x="3699931" y="3086340"/>
              <a:ext cx="4745990" cy="2410460"/>
            </a:xfrm>
            <a:prstGeom prst="diamond">
              <a:avLst/>
            </a:prstGeom>
            <a:gradFill>
              <a:gsLst>
                <a:gs pos="40000">
                  <a:schemeClr val="bg1">
                    <a:alpha val="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0"/>
            </a:gradFill>
            <a:ln w="19050" cap="sq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4" name="标题 1"/>
            <p:cNvSpPr txBox="1"/>
            <p:nvPr/>
          </p:nvSpPr>
          <p:spPr>
            <a:xfrm>
              <a:off x="4534956" y="3558780"/>
              <a:ext cx="3103880" cy="1402715"/>
            </a:xfrm>
            <a:prstGeom prst="diamond">
              <a:avLst/>
            </a:prstGeom>
            <a:solidFill>
              <a:schemeClr val="bg1"/>
            </a:solidFill>
            <a:ln w="12700" cap="sq">
              <a:solidFill>
                <a:schemeClr val="accent1">
                  <a:lumMod val="20000"/>
                  <a:lumOff val="80000"/>
                  <a:alpha val="43000"/>
                </a:schemeClr>
              </a:solidFill>
              <a:miter/>
            </a:ln>
            <a:effectLst>
              <a:outerShdw blurRad="190500" dist="101600" dir="2700000" algn="tl" rotWithShape="0">
                <a:schemeClr val="accent2">
                  <a:alpha val="10000"/>
                </a:schemeClr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5" name="标题 1"/>
            <p:cNvSpPr txBox="1"/>
            <p:nvPr/>
          </p:nvSpPr>
          <p:spPr>
            <a:xfrm>
              <a:off x="4534956" y="3010775"/>
              <a:ext cx="3103880" cy="1402715"/>
            </a:xfrm>
            <a:prstGeom prst="diamond">
              <a:avLst/>
            </a:prstGeom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55000">
                  <a:schemeClr val="accent1"/>
                </a:gs>
              </a:gsLst>
              <a:lin ang="540000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6" name="标题 1"/>
            <p:cNvSpPr txBox="1"/>
            <p:nvPr/>
          </p:nvSpPr>
          <p:spPr>
            <a:xfrm>
              <a:off x="4534956" y="2462135"/>
              <a:ext cx="3103880" cy="1402715"/>
            </a:xfrm>
            <a:prstGeom prst="diamond">
              <a:avLst/>
            </a:prstGeom>
            <a:solidFill>
              <a:schemeClr val="bg1"/>
            </a:solidFill>
            <a:ln w="12700" cap="sq">
              <a:solidFill>
                <a:schemeClr val="accent1">
                  <a:lumMod val="20000"/>
                  <a:lumOff val="80000"/>
                  <a:alpha val="43000"/>
                </a:schemeClr>
              </a:solidFill>
              <a:miter/>
            </a:ln>
            <a:effectLst>
              <a:outerShdw blurRad="190500" dist="101600" dir="2700000" algn="tl" rotWithShape="0">
                <a:schemeClr val="accent2">
                  <a:alpha val="10000"/>
                </a:schemeClr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7" name="标题 1"/>
            <p:cNvSpPr txBox="1"/>
            <p:nvPr/>
          </p:nvSpPr>
          <p:spPr>
            <a:xfrm>
              <a:off x="4534956" y="1914130"/>
              <a:ext cx="3103880" cy="1402715"/>
            </a:xfrm>
            <a:prstGeom prst="diamond">
              <a:avLst/>
            </a:prstGeom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55000">
                  <a:schemeClr val="accent1"/>
                </a:gs>
              </a:gsLst>
              <a:lin ang="540000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8" name="标题 1"/>
            <p:cNvSpPr txBox="1"/>
            <p:nvPr/>
          </p:nvSpPr>
          <p:spPr>
            <a:xfrm>
              <a:off x="5428401" y="2171305"/>
              <a:ext cx="1335693" cy="830997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r>
                <a:rPr kumimoji="1" lang="en-US" altLang="zh-CN" sz="2400" dirty="0">
                  <a:ln w="12700">
                    <a:noFill/>
                  </a:ln>
                  <a:solidFill>
                    <a:srgbClr val="FFFFFF">
                      <a:alpha val="100000"/>
                    </a:srgbClr>
                  </a:solidFill>
                  <a:latin typeface="OPPOSans H" panose="00020600040101010101" charset="-122"/>
                  <a:ea typeface="OPPOSans H" panose="00020600040101010101" charset="-122"/>
                  <a:cs typeface="OPPOSans H" panose="00020600040101010101" charset="-122"/>
                </a:rPr>
                <a:t>7</a:t>
              </a:r>
              <a:endParaRPr kumimoji="1" lang="zh-CN" altLang="en-US" dirty="0"/>
            </a:p>
          </p:txBody>
        </p:sp>
      </p:grpSp>
      <p:sp>
        <p:nvSpPr>
          <p:cNvPr id="9" name="标题 1"/>
          <p:cNvSpPr txBox="1"/>
          <p:nvPr/>
        </p:nvSpPr>
        <p:spPr>
          <a:xfrm>
            <a:off x="4524866" y="2059365"/>
            <a:ext cx="3966621" cy="666521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b"/>
          <a:lstStyle/>
          <a:p>
            <a:pPr>
              <a:lnSpc>
                <a:spcPct val="100000"/>
              </a:lnSpc>
            </a:pPr>
            <a:r>
              <a:rPr kumimoji="1" lang="zh-CN" altLang="en-US" sz="2800" dirty="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声光系统</a:t>
            </a:r>
            <a:r>
              <a:rPr kumimoji="1" lang="en-US" altLang="zh-CN" sz="2800" dirty="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——</a:t>
            </a:r>
            <a:r>
              <a:rPr kumimoji="1" lang="zh-CN" altLang="en-US" sz="2800" dirty="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声</a:t>
            </a:r>
            <a:endParaRPr kumimoji="1" lang="zh-CN" altLang="en-US" sz="2800" dirty="0">
              <a:ln w="12700">
                <a:noFill/>
              </a:ln>
              <a:gradFill>
                <a:gsLst>
                  <a:gs pos="0">
                    <a:srgbClr val="D7E1FD">
                      <a:alpha val="100000"/>
                    </a:srgbClr>
                  </a:gs>
                  <a:gs pos="55000">
                    <a:srgbClr val="3767F4">
                      <a:alpha val="100000"/>
                    </a:srgbClr>
                  </a:gs>
                </a:gsLst>
                <a:lin ang="5400000" scaled="0"/>
              </a:gradFill>
              <a:latin typeface="Source Han Sans CN Bold" panose="020B0800000000000000" charset="-122"/>
              <a:ea typeface="Source Han Sans CN Bold" panose="020B0800000000000000" charset="-122"/>
            </a:endParaRPr>
          </a:p>
        </p:txBody>
      </p:sp>
      <p:sp>
        <p:nvSpPr>
          <p:cNvPr id="10" name="标题 1"/>
          <p:cNvSpPr txBox="1"/>
          <p:nvPr/>
        </p:nvSpPr>
        <p:spPr>
          <a:xfrm>
            <a:off x="4452054" y="3073163"/>
            <a:ext cx="4039433" cy="30199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CN" altLang="en-US" dirty="0"/>
              <a:t>四级声音提示，用节奏表示障碍距离的远近。以</a:t>
            </a:r>
            <a:r>
              <a:rPr kumimoji="1" lang="en-US" altLang="zh-CN" dirty="0"/>
              <a:t>1</a:t>
            </a:r>
            <a:r>
              <a:rPr kumimoji="1" lang="zh-CN" altLang="en-US" dirty="0"/>
              <a:t>秒定义整拍的间隔单位。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sz="16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如：</a:t>
            </a:r>
            <a:r>
              <a:rPr kumimoji="1" lang="en-US" altLang="zh-CN" sz="16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1/2</a:t>
            </a:r>
            <a:r>
              <a:rPr kumimoji="1" lang="zh-CN" altLang="en-US" sz="16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拍为</a:t>
            </a:r>
            <a:r>
              <a:rPr kumimoji="1" lang="en-US" altLang="zh-CN" sz="16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--</a:t>
            </a:r>
            <a:r>
              <a:rPr kumimoji="1" lang="zh-CN" altLang="en-US" sz="16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发声</a:t>
            </a:r>
            <a:r>
              <a:rPr kumimoji="1" lang="en-US" altLang="zh-CN" sz="16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0.5</a:t>
            </a:r>
            <a:r>
              <a:rPr kumimoji="1" lang="zh-CN" altLang="en-US" sz="16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秒，空</a:t>
            </a:r>
            <a:r>
              <a:rPr kumimoji="1" lang="en-US" altLang="zh-CN" sz="16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0.5</a:t>
            </a:r>
            <a:r>
              <a:rPr kumimoji="1" lang="zh-CN" altLang="en-US" sz="16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秒的循环。</a:t>
            </a:r>
            <a:endParaRPr kumimoji="1" lang="zh-CN" altLang="en-US" dirty="0"/>
          </a:p>
        </p:txBody>
      </p:sp>
      <p:cxnSp>
        <p:nvCxnSpPr>
          <p:cNvPr id="16" name="标题 1"/>
          <p:cNvCxnSpPr/>
          <p:nvPr/>
        </p:nvCxnSpPr>
        <p:spPr>
          <a:xfrm flipV="1">
            <a:off x="4462146" y="2886130"/>
            <a:ext cx="1533841" cy="4985"/>
          </a:xfrm>
          <a:prstGeom prst="line">
            <a:avLst/>
          </a:prstGeom>
          <a:noFill/>
          <a:ln w="19050" cap="flat">
            <a:solidFill>
              <a:schemeClr val="accent2">
                <a:lumMod val="75000"/>
              </a:schemeClr>
            </a:solidFill>
            <a:miter/>
          </a:ln>
        </p:spPr>
      </p:cxnSp>
      <p:sp>
        <p:nvSpPr>
          <p:cNvPr id="17" name="标题 1"/>
          <p:cNvSpPr txBox="1"/>
          <p:nvPr/>
        </p:nvSpPr>
        <p:spPr>
          <a:xfrm>
            <a:off x="660400" y="32399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 dirty="0" err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小学组评分标准</a:t>
            </a:r>
            <a:endParaRPr kumimoji="1" lang="zh-CN" altLang="en-US" dirty="0"/>
          </a:p>
        </p:txBody>
      </p:sp>
      <p:cxnSp>
        <p:nvCxnSpPr>
          <p:cNvPr id="18" name="标题 1"/>
          <p:cNvCxnSpPr/>
          <p:nvPr/>
        </p:nvCxnSpPr>
        <p:spPr>
          <a:xfrm>
            <a:off x="0" y="958850"/>
            <a:ext cx="12122150" cy="0"/>
          </a:xfrm>
          <a:prstGeom prst="line">
            <a:avLst/>
          </a:prstGeom>
          <a:noFill/>
          <a:ln w="28575" cap="sq">
            <a:solidFill>
              <a:schemeClr val="accent1"/>
            </a:solidFill>
            <a:miter/>
          </a:ln>
        </p:spPr>
      </p:cxnSp>
      <p:sp>
        <p:nvSpPr>
          <p:cNvPr id="20" name="标题 1"/>
          <p:cNvSpPr txBox="1"/>
          <p:nvPr/>
        </p:nvSpPr>
        <p:spPr>
          <a:xfrm>
            <a:off x="7955233" y="2194276"/>
            <a:ext cx="983936" cy="52432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b"/>
          <a:lstStyle/>
          <a:p>
            <a:pPr>
              <a:lnSpc>
                <a:spcPct val="100000"/>
              </a:lnSpc>
            </a:pPr>
            <a:r>
              <a:rPr kumimoji="1" lang="en-US" altLang="zh-CN" sz="1600" dirty="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20</a:t>
            </a:r>
            <a:r>
              <a:rPr kumimoji="1" lang="zh-CN" altLang="en-US" sz="1600" dirty="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分</a:t>
            </a:r>
            <a:endParaRPr kumimoji="1" lang="zh-CN" altLang="en-US" dirty="0"/>
          </a:p>
        </p:txBody>
      </p:sp>
      <p:cxnSp>
        <p:nvCxnSpPr>
          <p:cNvPr id="21" name="标题 1"/>
          <p:cNvCxnSpPr/>
          <p:nvPr/>
        </p:nvCxnSpPr>
        <p:spPr>
          <a:xfrm>
            <a:off x="4452054" y="2858950"/>
            <a:ext cx="3966621" cy="0"/>
          </a:xfrm>
          <a:prstGeom prst="line">
            <a:avLst/>
          </a:prstGeom>
          <a:noFill/>
          <a:ln w="12700" cap="flat">
            <a:solidFill>
              <a:srgbClr val="8F8F8F">
                <a:alpha val="100000"/>
              </a:srgbClr>
            </a:solidFill>
            <a:miter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69850" y="204187"/>
            <a:ext cx="12192000" cy="6858000"/>
          </a:xfrm>
          <a:prstGeom prst="rect">
            <a:avLst/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 dirty="0"/>
          </a:p>
        </p:txBody>
      </p:sp>
      <p:sp>
        <p:nvSpPr>
          <p:cNvPr id="17" name="标题 1"/>
          <p:cNvSpPr txBox="1"/>
          <p:nvPr/>
        </p:nvSpPr>
        <p:spPr>
          <a:xfrm>
            <a:off x="660400" y="32399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zh-CN" altLang="en-US" sz="28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</a:rPr>
              <a:t>中学组场地</a:t>
            </a:r>
            <a:endParaRPr kumimoji="1" lang="zh-CN" altLang="en-US" dirty="0"/>
          </a:p>
        </p:txBody>
      </p:sp>
      <p:cxnSp>
        <p:nvCxnSpPr>
          <p:cNvPr id="18" name="标题 1"/>
          <p:cNvCxnSpPr/>
          <p:nvPr/>
        </p:nvCxnSpPr>
        <p:spPr>
          <a:xfrm>
            <a:off x="0" y="958850"/>
            <a:ext cx="12122150" cy="0"/>
          </a:xfrm>
          <a:prstGeom prst="line">
            <a:avLst/>
          </a:prstGeom>
          <a:noFill/>
          <a:ln w="28575" cap="sq">
            <a:solidFill>
              <a:schemeClr val="accent1"/>
            </a:solidFill>
            <a:miter/>
          </a:ln>
        </p:spPr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79650" y="964070"/>
            <a:ext cx="777240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69850" y="204187"/>
            <a:ext cx="12192000" cy="6858000"/>
          </a:xfrm>
          <a:prstGeom prst="rect">
            <a:avLst/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1098773" y="1567425"/>
            <a:ext cx="2438653" cy="1619651"/>
            <a:chOff x="3699931" y="1914130"/>
            <a:chExt cx="4745990" cy="3582670"/>
          </a:xfrm>
        </p:grpSpPr>
        <p:sp>
          <p:nvSpPr>
            <p:cNvPr id="3" name="标题 1"/>
            <p:cNvSpPr txBox="1"/>
            <p:nvPr/>
          </p:nvSpPr>
          <p:spPr>
            <a:xfrm>
              <a:off x="3699931" y="3086340"/>
              <a:ext cx="4745990" cy="2410460"/>
            </a:xfrm>
            <a:prstGeom prst="diamond">
              <a:avLst/>
            </a:prstGeom>
            <a:gradFill>
              <a:gsLst>
                <a:gs pos="40000">
                  <a:schemeClr val="bg1">
                    <a:alpha val="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0"/>
            </a:gradFill>
            <a:ln w="19050" cap="sq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4" name="标题 1"/>
            <p:cNvSpPr txBox="1"/>
            <p:nvPr/>
          </p:nvSpPr>
          <p:spPr>
            <a:xfrm>
              <a:off x="4534956" y="3558780"/>
              <a:ext cx="3103880" cy="1402715"/>
            </a:xfrm>
            <a:prstGeom prst="diamond">
              <a:avLst/>
            </a:prstGeom>
            <a:solidFill>
              <a:schemeClr val="bg1"/>
            </a:solidFill>
            <a:ln w="12700" cap="sq">
              <a:solidFill>
                <a:schemeClr val="accent1">
                  <a:lumMod val="20000"/>
                  <a:lumOff val="80000"/>
                  <a:alpha val="43000"/>
                </a:schemeClr>
              </a:solidFill>
              <a:miter/>
            </a:ln>
            <a:effectLst>
              <a:outerShdw blurRad="190500" dist="101600" dir="2700000" algn="tl" rotWithShape="0">
                <a:schemeClr val="accent2">
                  <a:alpha val="10000"/>
                </a:schemeClr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5" name="标题 1"/>
            <p:cNvSpPr txBox="1"/>
            <p:nvPr/>
          </p:nvSpPr>
          <p:spPr>
            <a:xfrm>
              <a:off x="4534956" y="3010775"/>
              <a:ext cx="3103880" cy="1402715"/>
            </a:xfrm>
            <a:prstGeom prst="diamond">
              <a:avLst/>
            </a:prstGeom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55000">
                  <a:schemeClr val="accent1"/>
                </a:gs>
              </a:gsLst>
              <a:lin ang="540000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6" name="标题 1"/>
            <p:cNvSpPr txBox="1"/>
            <p:nvPr/>
          </p:nvSpPr>
          <p:spPr>
            <a:xfrm>
              <a:off x="4534956" y="2462135"/>
              <a:ext cx="3103880" cy="1402715"/>
            </a:xfrm>
            <a:prstGeom prst="diamond">
              <a:avLst/>
            </a:prstGeom>
            <a:solidFill>
              <a:schemeClr val="bg1"/>
            </a:solidFill>
            <a:ln w="12700" cap="sq">
              <a:solidFill>
                <a:schemeClr val="accent1">
                  <a:lumMod val="20000"/>
                  <a:lumOff val="80000"/>
                  <a:alpha val="43000"/>
                </a:schemeClr>
              </a:solidFill>
              <a:miter/>
            </a:ln>
            <a:effectLst>
              <a:outerShdw blurRad="190500" dist="101600" dir="2700000" algn="tl" rotWithShape="0">
                <a:schemeClr val="accent2">
                  <a:alpha val="10000"/>
                </a:schemeClr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7" name="标题 1"/>
            <p:cNvSpPr txBox="1"/>
            <p:nvPr/>
          </p:nvSpPr>
          <p:spPr>
            <a:xfrm>
              <a:off x="4534956" y="1914130"/>
              <a:ext cx="3103880" cy="1402715"/>
            </a:xfrm>
            <a:prstGeom prst="diamond">
              <a:avLst/>
            </a:prstGeom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55000">
                  <a:schemeClr val="accent1"/>
                </a:gs>
              </a:gsLst>
              <a:lin ang="540000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8" name="标题 1"/>
            <p:cNvSpPr txBox="1"/>
            <p:nvPr/>
          </p:nvSpPr>
          <p:spPr>
            <a:xfrm>
              <a:off x="5428401" y="2171305"/>
              <a:ext cx="1335693" cy="830997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r>
                <a:rPr kumimoji="1" lang="en-US" altLang="zh-CN" sz="2400" dirty="0">
                  <a:ln w="12700">
                    <a:noFill/>
                  </a:ln>
                  <a:solidFill>
                    <a:srgbClr val="FFFFFF">
                      <a:alpha val="100000"/>
                    </a:srgbClr>
                  </a:solidFill>
                  <a:latin typeface="OPPOSans H" panose="00020600040101010101" charset="-122"/>
                  <a:ea typeface="OPPOSans H" panose="00020600040101010101" charset="-122"/>
                  <a:cs typeface="OPPOSans H" panose="00020600040101010101" charset="-122"/>
                </a:rPr>
                <a:t>1</a:t>
              </a:r>
              <a:endParaRPr kumimoji="1" lang="zh-CN" altLang="en-US" dirty="0"/>
            </a:p>
          </p:txBody>
        </p:sp>
      </p:grpSp>
      <p:sp>
        <p:nvSpPr>
          <p:cNvPr id="9" name="标题 1"/>
          <p:cNvSpPr txBox="1"/>
          <p:nvPr/>
        </p:nvSpPr>
        <p:spPr>
          <a:xfrm>
            <a:off x="4524866" y="2059365"/>
            <a:ext cx="3966621" cy="666521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b"/>
          <a:lstStyle/>
          <a:p>
            <a:pPr>
              <a:lnSpc>
                <a:spcPct val="100000"/>
              </a:lnSpc>
            </a:pPr>
            <a:r>
              <a:rPr kumimoji="1" lang="zh-CN" altLang="en-US" sz="2800" dirty="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硬件搭建</a:t>
            </a:r>
            <a:endParaRPr kumimoji="1" lang="zh-CN" altLang="en-US" sz="2800" dirty="0">
              <a:ln w="12700">
                <a:noFill/>
              </a:ln>
              <a:gradFill>
                <a:gsLst>
                  <a:gs pos="0">
                    <a:srgbClr val="D7E1FD">
                      <a:alpha val="100000"/>
                    </a:srgbClr>
                  </a:gs>
                  <a:gs pos="55000">
                    <a:srgbClr val="3767F4">
                      <a:alpha val="100000"/>
                    </a:srgbClr>
                  </a:gs>
                </a:gsLst>
                <a:lin ang="5400000" scaled="0"/>
              </a:gradFill>
              <a:latin typeface="Source Han Sans CN Bold" panose="020B0800000000000000" charset="-122"/>
              <a:ea typeface="Source Han Sans CN Bold" panose="020B0800000000000000" charset="-122"/>
            </a:endParaRPr>
          </a:p>
        </p:txBody>
      </p:sp>
      <p:sp>
        <p:nvSpPr>
          <p:cNvPr id="10" name="标题 1"/>
          <p:cNvSpPr txBox="1"/>
          <p:nvPr/>
        </p:nvSpPr>
        <p:spPr>
          <a:xfrm>
            <a:off x="4452054" y="3073163"/>
            <a:ext cx="4039433" cy="30199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CN" altLang="en-US" dirty="0"/>
              <a:t>完成移动平台的基本搭建。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sz="18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</a:t>
            </a:r>
            <a:r>
              <a:rPr kumimoji="1" lang="zh-CN" altLang="en-US" sz="16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考察：动手能力，基本电路知识、元器件供电原理、开发板基础知识等。</a:t>
            </a:r>
            <a:endParaRPr kumimoji="1" lang="zh-CN" altLang="en-US" sz="1600" dirty="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cxnSp>
        <p:nvCxnSpPr>
          <p:cNvPr id="16" name="标题 1"/>
          <p:cNvCxnSpPr/>
          <p:nvPr/>
        </p:nvCxnSpPr>
        <p:spPr>
          <a:xfrm flipV="1">
            <a:off x="4462146" y="2886130"/>
            <a:ext cx="1533841" cy="4985"/>
          </a:xfrm>
          <a:prstGeom prst="line">
            <a:avLst/>
          </a:prstGeom>
          <a:noFill/>
          <a:ln w="19050" cap="flat">
            <a:solidFill>
              <a:schemeClr val="accent2">
                <a:lumMod val="75000"/>
              </a:schemeClr>
            </a:solidFill>
            <a:miter/>
          </a:ln>
        </p:spPr>
      </p:cxnSp>
      <p:sp>
        <p:nvSpPr>
          <p:cNvPr id="17" name="标题 1"/>
          <p:cNvSpPr txBox="1"/>
          <p:nvPr/>
        </p:nvSpPr>
        <p:spPr>
          <a:xfrm>
            <a:off x="660400" y="32399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zh-CN" altLang="en-US" sz="28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中</a:t>
            </a:r>
            <a:r>
              <a:rPr kumimoji="1" lang="en-US" altLang="zh-CN" sz="2800" dirty="0" err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学组评分标准</a:t>
            </a:r>
            <a:endParaRPr kumimoji="1" lang="zh-CN" altLang="en-US" dirty="0"/>
          </a:p>
        </p:txBody>
      </p:sp>
      <p:cxnSp>
        <p:nvCxnSpPr>
          <p:cNvPr id="18" name="标题 1"/>
          <p:cNvCxnSpPr/>
          <p:nvPr/>
        </p:nvCxnSpPr>
        <p:spPr>
          <a:xfrm>
            <a:off x="0" y="958850"/>
            <a:ext cx="12122150" cy="0"/>
          </a:xfrm>
          <a:prstGeom prst="line">
            <a:avLst/>
          </a:prstGeom>
          <a:noFill/>
          <a:ln w="28575" cap="sq">
            <a:solidFill>
              <a:schemeClr val="accent1"/>
            </a:solidFill>
            <a:miter/>
          </a:ln>
        </p:spPr>
      </p:cxnSp>
      <p:sp>
        <p:nvSpPr>
          <p:cNvPr id="20" name="标题 1"/>
          <p:cNvSpPr txBox="1"/>
          <p:nvPr/>
        </p:nvSpPr>
        <p:spPr>
          <a:xfrm>
            <a:off x="7955233" y="2194276"/>
            <a:ext cx="983936" cy="52432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b"/>
          <a:lstStyle/>
          <a:p>
            <a:pPr>
              <a:lnSpc>
                <a:spcPct val="100000"/>
              </a:lnSpc>
            </a:pPr>
            <a:r>
              <a:rPr kumimoji="1" lang="en-US" altLang="zh-CN" sz="1600" dirty="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40</a:t>
            </a:r>
            <a:r>
              <a:rPr kumimoji="1" lang="zh-CN" altLang="en-US" sz="1600" dirty="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分</a:t>
            </a:r>
            <a:endParaRPr kumimoji="1" lang="zh-CN" altLang="en-US" dirty="0"/>
          </a:p>
        </p:txBody>
      </p:sp>
      <p:cxnSp>
        <p:nvCxnSpPr>
          <p:cNvPr id="21" name="标题 1"/>
          <p:cNvCxnSpPr/>
          <p:nvPr/>
        </p:nvCxnSpPr>
        <p:spPr>
          <a:xfrm>
            <a:off x="4452054" y="2858950"/>
            <a:ext cx="3966621" cy="0"/>
          </a:xfrm>
          <a:prstGeom prst="line">
            <a:avLst/>
          </a:prstGeom>
          <a:noFill/>
          <a:ln w="12700" cap="flat">
            <a:solidFill>
              <a:srgbClr val="8F8F8F">
                <a:alpha val="100000"/>
              </a:srgbClr>
            </a:solidFill>
            <a:miter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69850" y="204187"/>
            <a:ext cx="12192000" cy="6858000"/>
          </a:xfrm>
          <a:prstGeom prst="rect">
            <a:avLst/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1098773" y="1567425"/>
            <a:ext cx="2438653" cy="1619651"/>
            <a:chOff x="3699931" y="1914130"/>
            <a:chExt cx="4745990" cy="3582670"/>
          </a:xfrm>
        </p:grpSpPr>
        <p:sp>
          <p:nvSpPr>
            <p:cNvPr id="3" name="标题 1"/>
            <p:cNvSpPr txBox="1"/>
            <p:nvPr/>
          </p:nvSpPr>
          <p:spPr>
            <a:xfrm>
              <a:off x="3699931" y="3086340"/>
              <a:ext cx="4745990" cy="2410460"/>
            </a:xfrm>
            <a:prstGeom prst="diamond">
              <a:avLst/>
            </a:prstGeom>
            <a:gradFill>
              <a:gsLst>
                <a:gs pos="40000">
                  <a:schemeClr val="bg1">
                    <a:alpha val="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0"/>
            </a:gradFill>
            <a:ln w="19050" cap="sq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4" name="标题 1"/>
            <p:cNvSpPr txBox="1"/>
            <p:nvPr/>
          </p:nvSpPr>
          <p:spPr>
            <a:xfrm>
              <a:off x="4534956" y="3558780"/>
              <a:ext cx="3103880" cy="1402715"/>
            </a:xfrm>
            <a:prstGeom prst="diamond">
              <a:avLst/>
            </a:prstGeom>
            <a:solidFill>
              <a:schemeClr val="bg1"/>
            </a:solidFill>
            <a:ln w="12700" cap="sq">
              <a:solidFill>
                <a:schemeClr val="accent1">
                  <a:lumMod val="20000"/>
                  <a:lumOff val="80000"/>
                  <a:alpha val="43000"/>
                </a:schemeClr>
              </a:solidFill>
              <a:miter/>
            </a:ln>
            <a:effectLst>
              <a:outerShdw blurRad="190500" dist="101600" dir="2700000" algn="tl" rotWithShape="0">
                <a:schemeClr val="accent2">
                  <a:alpha val="10000"/>
                </a:schemeClr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5" name="标题 1"/>
            <p:cNvSpPr txBox="1"/>
            <p:nvPr/>
          </p:nvSpPr>
          <p:spPr>
            <a:xfrm>
              <a:off x="4534956" y="3010775"/>
              <a:ext cx="3103880" cy="1402715"/>
            </a:xfrm>
            <a:prstGeom prst="diamond">
              <a:avLst/>
            </a:prstGeom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55000">
                  <a:schemeClr val="accent1"/>
                </a:gs>
              </a:gsLst>
              <a:lin ang="540000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6" name="标题 1"/>
            <p:cNvSpPr txBox="1"/>
            <p:nvPr/>
          </p:nvSpPr>
          <p:spPr>
            <a:xfrm>
              <a:off x="4534956" y="2462135"/>
              <a:ext cx="3103880" cy="1402715"/>
            </a:xfrm>
            <a:prstGeom prst="diamond">
              <a:avLst/>
            </a:prstGeom>
            <a:solidFill>
              <a:schemeClr val="bg1"/>
            </a:solidFill>
            <a:ln w="12700" cap="sq">
              <a:solidFill>
                <a:schemeClr val="accent1">
                  <a:lumMod val="20000"/>
                  <a:lumOff val="80000"/>
                  <a:alpha val="43000"/>
                </a:schemeClr>
              </a:solidFill>
              <a:miter/>
            </a:ln>
            <a:effectLst>
              <a:outerShdw blurRad="190500" dist="101600" dir="2700000" algn="tl" rotWithShape="0">
                <a:schemeClr val="accent2">
                  <a:alpha val="10000"/>
                </a:schemeClr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7" name="标题 1"/>
            <p:cNvSpPr txBox="1"/>
            <p:nvPr/>
          </p:nvSpPr>
          <p:spPr>
            <a:xfrm>
              <a:off x="4534956" y="1914130"/>
              <a:ext cx="3103880" cy="1402715"/>
            </a:xfrm>
            <a:prstGeom prst="diamond">
              <a:avLst/>
            </a:prstGeom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55000">
                  <a:schemeClr val="accent1"/>
                </a:gs>
              </a:gsLst>
              <a:lin ang="540000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8" name="标题 1"/>
            <p:cNvSpPr txBox="1"/>
            <p:nvPr/>
          </p:nvSpPr>
          <p:spPr>
            <a:xfrm>
              <a:off x="5428401" y="2171305"/>
              <a:ext cx="1335693" cy="830997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r>
                <a:rPr kumimoji="1" lang="en-US" altLang="zh-CN" sz="2400" dirty="0">
                  <a:ln w="12700">
                    <a:noFill/>
                  </a:ln>
                  <a:solidFill>
                    <a:srgbClr val="FFFFFF">
                      <a:alpha val="100000"/>
                    </a:srgbClr>
                  </a:solidFill>
                  <a:latin typeface="OPPOSans H" panose="00020600040101010101" charset="-122"/>
                  <a:ea typeface="OPPOSans H" panose="00020600040101010101" charset="-122"/>
                  <a:cs typeface="OPPOSans H" panose="00020600040101010101" charset="-122"/>
                </a:rPr>
                <a:t>2</a:t>
              </a:r>
              <a:endParaRPr kumimoji="1" lang="zh-CN" altLang="en-US" dirty="0"/>
            </a:p>
          </p:txBody>
        </p:sp>
      </p:grpSp>
      <p:sp>
        <p:nvSpPr>
          <p:cNvPr id="9" name="标题 1"/>
          <p:cNvSpPr txBox="1"/>
          <p:nvPr/>
        </p:nvSpPr>
        <p:spPr>
          <a:xfrm>
            <a:off x="4524866" y="2059365"/>
            <a:ext cx="3966621" cy="666521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b"/>
          <a:lstStyle/>
          <a:p>
            <a:pPr>
              <a:lnSpc>
                <a:spcPct val="100000"/>
              </a:lnSpc>
            </a:pPr>
            <a:r>
              <a:rPr kumimoji="1" lang="zh-CN" altLang="en-US" sz="2800" dirty="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延迟启动</a:t>
            </a:r>
            <a:endParaRPr kumimoji="1" lang="zh-CN" altLang="en-US" sz="2800" dirty="0">
              <a:ln w="12700">
                <a:noFill/>
              </a:ln>
              <a:gradFill>
                <a:gsLst>
                  <a:gs pos="0">
                    <a:srgbClr val="D7E1FD">
                      <a:alpha val="100000"/>
                    </a:srgbClr>
                  </a:gs>
                  <a:gs pos="55000">
                    <a:srgbClr val="3767F4">
                      <a:alpha val="100000"/>
                    </a:srgbClr>
                  </a:gs>
                </a:gsLst>
                <a:lin ang="5400000" scaled="0"/>
              </a:gradFill>
              <a:latin typeface="Source Han Sans CN Bold" panose="020B0800000000000000" charset="-122"/>
              <a:ea typeface="Source Han Sans CN Bold" panose="020B0800000000000000" charset="-122"/>
            </a:endParaRPr>
          </a:p>
        </p:txBody>
      </p:sp>
      <p:sp>
        <p:nvSpPr>
          <p:cNvPr id="10" name="标题 1"/>
          <p:cNvSpPr txBox="1"/>
          <p:nvPr/>
        </p:nvSpPr>
        <p:spPr>
          <a:xfrm>
            <a:off x="4452054" y="3073163"/>
            <a:ext cx="4039433" cy="30199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CN" altLang="en-US" dirty="0"/>
              <a:t>选手需等待裁判开始的口令。</a:t>
            </a:r>
            <a:r>
              <a:rPr kumimoji="1" lang="en-US" altLang="zh-CN" dirty="0"/>
              <a:t>2</a:t>
            </a:r>
            <a:r>
              <a:rPr kumimoji="1" lang="zh-CN" altLang="en-US" dirty="0"/>
              <a:t>秒的延迟会避免打开电源时手部力量影响设备的出发角度。选手有一定时间进行调整。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sz="18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</a:t>
            </a:r>
            <a:endParaRPr kumimoji="1" lang="zh-CN" altLang="en-US" sz="1600" dirty="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cxnSp>
        <p:nvCxnSpPr>
          <p:cNvPr id="16" name="标题 1"/>
          <p:cNvCxnSpPr/>
          <p:nvPr/>
        </p:nvCxnSpPr>
        <p:spPr>
          <a:xfrm flipV="1">
            <a:off x="4462146" y="2886130"/>
            <a:ext cx="1533841" cy="4985"/>
          </a:xfrm>
          <a:prstGeom prst="line">
            <a:avLst/>
          </a:prstGeom>
          <a:noFill/>
          <a:ln w="19050" cap="flat">
            <a:solidFill>
              <a:schemeClr val="accent2">
                <a:lumMod val="75000"/>
              </a:schemeClr>
            </a:solidFill>
            <a:miter/>
          </a:ln>
        </p:spPr>
      </p:cxnSp>
      <p:sp>
        <p:nvSpPr>
          <p:cNvPr id="17" name="标题 1"/>
          <p:cNvSpPr txBox="1"/>
          <p:nvPr/>
        </p:nvSpPr>
        <p:spPr>
          <a:xfrm>
            <a:off x="660400" y="32399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zh-CN" altLang="en-US" sz="28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中</a:t>
            </a:r>
            <a:r>
              <a:rPr kumimoji="1" lang="en-US" altLang="zh-CN" sz="2800" dirty="0" err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学组评分标准</a:t>
            </a:r>
            <a:endParaRPr kumimoji="1" lang="zh-CN" altLang="en-US" dirty="0"/>
          </a:p>
        </p:txBody>
      </p:sp>
      <p:cxnSp>
        <p:nvCxnSpPr>
          <p:cNvPr id="18" name="标题 1"/>
          <p:cNvCxnSpPr/>
          <p:nvPr/>
        </p:nvCxnSpPr>
        <p:spPr>
          <a:xfrm>
            <a:off x="0" y="958850"/>
            <a:ext cx="12122150" cy="0"/>
          </a:xfrm>
          <a:prstGeom prst="line">
            <a:avLst/>
          </a:prstGeom>
          <a:noFill/>
          <a:ln w="28575" cap="sq">
            <a:solidFill>
              <a:schemeClr val="accent1"/>
            </a:solidFill>
            <a:miter/>
          </a:ln>
        </p:spPr>
      </p:cxnSp>
      <p:sp>
        <p:nvSpPr>
          <p:cNvPr id="20" name="标题 1"/>
          <p:cNvSpPr txBox="1"/>
          <p:nvPr/>
        </p:nvSpPr>
        <p:spPr>
          <a:xfrm>
            <a:off x="7955233" y="2194276"/>
            <a:ext cx="983936" cy="52432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b"/>
          <a:lstStyle/>
          <a:p>
            <a:pPr>
              <a:lnSpc>
                <a:spcPct val="100000"/>
              </a:lnSpc>
            </a:pPr>
            <a:r>
              <a:rPr kumimoji="1" lang="en-US" altLang="zh-CN" sz="1600" dirty="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10</a:t>
            </a:r>
            <a:r>
              <a:rPr kumimoji="1" lang="zh-CN" altLang="en-US" sz="1600" dirty="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分</a:t>
            </a:r>
            <a:endParaRPr kumimoji="1" lang="zh-CN" altLang="en-US" dirty="0"/>
          </a:p>
        </p:txBody>
      </p:sp>
      <p:cxnSp>
        <p:nvCxnSpPr>
          <p:cNvPr id="21" name="标题 1"/>
          <p:cNvCxnSpPr/>
          <p:nvPr/>
        </p:nvCxnSpPr>
        <p:spPr>
          <a:xfrm>
            <a:off x="4452054" y="2858950"/>
            <a:ext cx="3966621" cy="0"/>
          </a:xfrm>
          <a:prstGeom prst="line">
            <a:avLst/>
          </a:prstGeom>
          <a:noFill/>
          <a:ln w="12700" cap="flat">
            <a:solidFill>
              <a:srgbClr val="8F8F8F">
                <a:alpha val="100000"/>
              </a:srgbClr>
            </a:solidFill>
            <a:miter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69850" y="204187"/>
            <a:ext cx="12192000" cy="6858000"/>
          </a:xfrm>
          <a:prstGeom prst="rect">
            <a:avLst/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1098773" y="1567425"/>
            <a:ext cx="2438653" cy="1619651"/>
            <a:chOff x="3699931" y="1914130"/>
            <a:chExt cx="4745990" cy="3582670"/>
          </a:xfrm>
        </p:grpSpPr>
        <p:sp>
          <p:nvSpPr>
            <p:cNvPr id="3" name="标题 1"/>
            <p:cNvSpPr txBox="1"/>
            <p:nvPr/>
          </p:nvSpPr>
          <p:spPr>
            <a:xfrm>
              <a:off x="3699931" y="3086340"/>
              <a:ext cx="4745990" cy="2410460"/>
            </a:xfrm>
            <a:prstGeom prst="diamond">
              <a:avLst/>
            </a:prstGeom>
            <a:gradFill>
              <a:gsLst>
                <a:gs pos="40000">
                  <a:schemeClr val="bg1">
                    <a:alpha val="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0"/>
            </a:gradFill>
            <a:ln w="19050" cap="sq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4" name="标题 1"/>
            <p:cNvSpPr txBox="1"/>
            <p:nvPr/>
          </p:nvSpPr>
          <p:spPr>
            <a:xfrm>
              <a:off x="4534956" y="3558780"/>
              <a:ext cx="3103880" cy="1402715"/>
            </a:xfrm>
            <a:prstGeom prst="diamond">
              <a:avLst/>
            </a:prstGeom>
            <a:solidFill>
              <a:schemeClr val="bg1"/>
            </a:solidFill>
            <a:ln w="12700" cap="sq">
              <a:solidFill>
                <a:schemeClr val="accent1">
                  <a:lumMod val="20000"/>
                  <a:lumOff val="80000"/>
                  <a:alpha val="43000"/>
                </a:schemeClr>
              </a:solidFill>
              <a:miter/>
            </a:ln>
            <a:effectLst>
              <a:outerShdw blurRad="190500" dist="101600" dir="2700000" algn="tl" rotWithShape="0">
                <a:schemeClr val="accent2">
                  <a:alpha val="10000"/>
                </a:schemeClr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5" name="标题 1"/>
            <p:cNvSpPr txBox="1"/>
            <p:nvPr/>
          </p:nvSpPr>
          <p:spPr>
            <a:xfrm>
              <a:off x="4534956" y="3010775"/>
              <a:ext cx="3103880" cy="1402715"/>
            </a:xfrm>
            <a:prstGeom prst="diamond">
              <a:avLst/>
            </a:prstGeom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55000">
                  <a:schemeClr val="accent1"/>
                </a:gs>
              </a:gsLst>
              <a:lin ang="540000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6" name="标题 1"/>
            <p:cNvSpPr txBox="1"/>
            <p:nvPr/>
          </p:nvSpPr>
          <p:spPr>
            <a:xfrm>
              <a:off x="4534956" y="2462135"/>
              <a:ext cx="3103880" cy="1402715"/>
            </a:xfrm>
            <a:prstGeom prst="diamond">
              <a:avLst/>
            </a:prstGeom>
            <a:solidFill>
              <a:schemeClr val="bg1"/>
            </a:solidFill>
            <a:ln w="12700" cap="sq">
              <a:solidFill>
                <a:schemeClr val="accent1">
                  <a:lumMod val="20000"/>
                  <a:lumOff val="80000"/>
                  <a:alpha val="43000"/>
                </a:schemeClr>
              </a:solidFill>
              <a:miter/>
            </a:ln>
            <a:effectLst>
              <a:outerShdw blurRad="190500" dist="101600" dir="2700000" algn="tl" rotWithShape="0">
                <a:schemeClr val="accent2">
                  <a:alpha val="10000"/>
                </a:schemeClr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7" name="标题 1"/>
            <p:cNvSpPr txBox="1"/>
            <p:nvPr/>
          </p:nvSpPr>
          <p:spPr>
            <a:xfrm>
              <a:off x="4534956" y="1914130"/>
              <a:ext cx="3103880" cy="1402715"/>
            </a:xfrm>
            <a:prstGeom prst="diamond">
              <a:avLst/>
            </a:prstGeom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55000">
                  <a:schemeClr val="accent1"/>
                </a:gs>
              </a:gsLst>
              <a:lin ang="540000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8" name="标题 1"/>
            <p:cNvSpPr txBox="1"/>
            <p:nvPr/>
          </p:nvSpPr>
          <p:spPr>
            <a:xfrm>
              <a:off x="5428401" y="2171305"/>
              <a:ext cx="1335693" cy="830997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r>
                <a:rPr kumimoji="1" lang="en-US" altLang="zh-CN" sz="2400" dirty="0">
                  <a:ln w="12700">
                    <a:noFill/>
                  </a:ln>
                  <a:solidFill>
                    <a:srgbClr val="FFFFFF">
                      <a:alpha val="100000"/>
                    </a:srgbClr>
                  </a:solidFill>
                  <a:latin typeface="OPPOSans H" panose="00020600040101010101" charset="-122"/>
                  <a:ea typeface="OPPOSans H" panose="00020600040101010101" charset="-122"/>
                  <a:cs typeface="OPPOSans H" panose="00020600040101010101" charset="-122"/>
                </a:rPr>
                <a:t>3</a:t>
              </a:r>
              <a:endParaRPr kumimoji="1" lang="zh-CN" altLang="en-US" dirty="0"/>
            </a:p>
          </p:txBody>
        </p:sp>
      </p:grpSp>
      <p:sp>
        <p:nvSpPr>
          <p:cNvPr id="9" name="标题 1"/>
          <p:cNvSpPr txBox="1"/>
          <p:nvPr/>
        </p:nvSpPr>
        <p:spPr>
          <a:xfrm>
            <a:off x="4524866" y="2059365"/>
            <a:ext cx="3966621" cy="666521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b"/>
          <a:lstStyle/>
          <a:p>
            <a:pPr>
              <a:lnSpc>
                <a:spcPct val="100000"/>
              </a:lnSpc>
            </a:pPr>
            <a:r>
              <a:rPr kumimoji="1" lang="zh-CN" altLang="en-US" sz="2800" dirty="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前进</a:t>
            </a:r>
            <a:endParaRPr kumimoji="1" lang="zh-CN" altLang="en-US" sz="2800" dirty="0">
              <a:ln w="12700">
                <a:noFill/>
              </a:ln>
              <a:gradFill>
                <a:gsLst>
                  <a:gs pos="0">
                    <a:srgbClr val="D7E1FD">
                      <a:alpha val="100000"/>
                    </a:srgbClr>
                  </a:gs>
                  <a:gs pos="55000">
                    <a:srgbClr val="3767F4">
                      <a:alpha val="100000"/>
                    </a:srgbClr>
                  </a:gs>
                </a:gsLst>
                <a:lin ang="5400000" scaled="0"/>
              </a:gradFill>
              <a:latin typeface="Source Han Sans CN Bold" panose="020B0800000000000000" charset="-122"/>
              <a:ea typeface="Source Han Sans CN Bold" panose="020B0800000000000000" charset="-122"/>
            </a:endParaRPr>
          </a:p>
        </p:txBody>
      </p:sp>
      <p:sp>
        <p:nvSpPr>
          <p:cNvPr id="10" name="标题 1"/>
          <p:cNvSpPr txBox="1"/>
          <p:nvPr/>
        </p:nvSpPr>
        <p:spPr>
          <a:xfrm>
            <a:off x="4452054" y="3073163"/>
            <a:ext cx="4039433" cy="30199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CN" altLang="en-US" dirty="0"/>
              <a:t>选手按照现场条件调试好设备，完成前进到道路尽头，并避免碰到障碍。停</a:t>
            </a:r>
            <a:r>
              <a:rPr kumimoji="1" lang="en-US" altLang="zh-CN" dirty="0"/>
              <a:t>3</a:t>
            </a:r>
            <a:r>
              <a:rPr kumimoji="1" lang="zh-CN" altLang="en-US" dirty="0"/>
              <a:t>秒。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sz="18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</a:t>
            </a:r>
            <a:endParaRPr kumimoji="1" lang="zh-CN" altLang="en-US" sz="1600" dirty="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cxnSp>
        <p:nvCxnSpPr>
          <p:cNvPr id="16" name="标题 1"/>
          <p:cNvCxnSpPr/>
          <p:nvPr/>
        </p:nvCxnSpPr>
        <p:spPr>
          <a:xfrm flipV="1">
            <a:off x="4462146" y="2886130"/>
            <a:ext cx="1533841" cy="4985"/>
          </a:xfrm>
          <a:prstGeom prst="line">
            <a:avLst/>
          </a:prstGeom>
          <a:noFill/>
          <a:ln w="19050" cap="flat">
            <a:solidFill>
              <a:schemeClr val="accent2">
                <a:lumMod val="75000"/>
              </a:schemeClr>
            </a:solidFill>
            <a:miter/>
          </a:ln>
        </p:spPr>
      </p:cxnSp>
      <p:sp>
        <p:nvSpPr>
          <p:cNvPr id="17" name="标题 1"/>
          <p:cNvSpPr txBox="1"/>
          <p:nvPr/>
        </p:nvSpPr>
        <p:spPr>
          <a:xfrm>
            <a:off x="660400" y="32399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zh-CN" altLang="en-US" sz="28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中</a:t>
            </a:r>
            <a:r>
              <a:rPr kumimoji="1" lang="en-US" altLang="zh-CN" sz="2800" dirty="0" err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学组评分标准</a:t>
            </a:r>
            <a:endParaRPr kumimoji="1" lang="zh-CN" altLang="en-US" dirty="0"/>
          </a:p>
        </p:txBody>
      </p:sp>
      <p:cxnSp>
        <p:nvCxnSpPr>
          <p:cNvPr id="18" name="标题 1"/>
          <p:cNvCxnSpPr/>
          <p:nvPr/>
        </p:nvCxnSpPr>
        <p:spPr>
          <a:xfrm>
            <a:off x="0" y="958850"/>
            <a:ext cx="12122150" cy="0"/>
          </a:xfrm>
          <a:prstGeom prst="line">
            <a:avLst/>
          </a:prstGeom>
          <a:noFill/>
          <a:ln w="28575" cap="sq">
            <a:solidFill>
              <a:schemeClr val="accent1"/>
            </a:solidFill>
            <a:miter/>
          </a:ln>
        </p:spPr>
      </p:cxnSp>
      <p:sp>
        <p:nvSpPr>
          <p:cNvPr id="20" name="标题 1"/>
          <p:cNvSpPr txBox="1"/>
          <p:nvPr/>
        </p:nvSpPr>
        <p:spPr>
          <a:xfrm>
            <a:off x="7955233" y="2194276"/>
            <a:ext cx="983936" cy="52432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b"/>
          <a:lstStyle/>
          <a:p>
            <a:pPr>
              <a:lnSpc>
                <a:spcPct val="100000"/>
              </a:lnSpc>
            </a:pPr>
            <a:r>
              <a:rPr kumimoji="1" lang="en-US" altLang="zh-CN" sz="1600" dirty="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15</a:t>
            </a:r>
            <a:r>
              <a:rPr kumimoji="1" lang="zh-CN" altLang="en-US" sz="1600" dirty="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分</a:t>
            </a:r>
            <a:endParaRPr kumimoji="1" lang="zh-CN" altLang="en-US" dirty="0"/>
          </a:p>
        </p:txBody>
      </p:sp>
      <p:cxnSp>
        <p:nvCxnSpPr>
          <p:cNvPr id="21" name="标题 1"/>
          <p:cNvCxnSpPr/>
          <p:nvPr/>
        </p:nvCxnSpPr>
        <p:spPr>
          <a:xfrm>
            <a:off x="4452054" y="2858950"/>
            <a:ext cx="3966621" cy="0"/>
          </a:xfrm>
          <a:prstGeom prst="line">
            <a:avLst/>
          </a:prstGeom>
          <a:noFill/>
          <a:ln w="12700" cap="flat">
            <a:solidFill>
              <a:srgbClr val="8F8F8F">
                <a:alpha val="100000"/>
              </a:srgbClr>
            </a:solidFill>
            <a:miter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69850" y="204187"/>
            <a:ext cx="12192000" cy="6858000"/>
          </a:xfrm>
          <a:prstGeom prst="rect">
            <a:avLst/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1098773" y="1567425"/>
            <a:ext cx="2438653" cy="1619651"/>
            <a:chOff x="3699931" y="1914130"/>
            <a:chExt cx="4745990" cy="3582670"/>
          </a:xfrm>
        </p:grpSpPr>
        <p:sp>
          <p:nvSpPr>
            <p:cNvPr id="3" name="标题 1"/>
            <p:cNvSpPr txBox="1"/>
            <p:nvPr/>
          </p:nvSpPr>
          <p:spPr>
            <a:xfrm>
              <a:off x="3699931" y="3086340"/>
              <a:ext cx="4745990" cy="2410460"/>
            </a:xfrm>
            <a:prstGeom prst="diamond">
              <a:avLst/>
            </a:prstGeom>
            <a:gradFill>
              <a:gsLst>
                <a:gs pos="40000">
                  <a:schemeClr val="bg1">
                    <a:alpha val="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0"/>
            </a:gradFill>
            <a:ln w="19050" cap="sq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4" name="标题 1"/>
            <p:cNvSpPr txBox="1"/>
            <p:nvPr/>
          </p:nvSpPr>
          <p:spPr>
            <a:xfrm>
              <a:off x="4534956" y="3558780"/>
              <a:ext cx="3103880" cy="1402715"/>
            </a:xfrm>
            <a:prstGeom prst="diamond">
              <a:avLst/>
            </a:prstGeom>
            <a:solidFill>
              <a:schemeClr val="bg1"/>
            </a:solidFill>
            <a:ln w="12700" cap="sq">
              <a:solidFill>
                <a:schemeClr val="accent1">
                  <a:lumMod val="20000"/>
                  <a:lumOff val="80000"/>
                  <a:alpha val="43000"/>
                </a:schemeClr>
              </a:solidFill>
              <a:miter/>
            </a:ln>
            <a:effectLst>
              <a:outerShdw blurRad="190500" dist="101600" dir="2700000" algn="tl" rotWithShape="0">
                <a:schemeClr val="accent2">
                  <a:alpha val="10000"/>
                </a:schemeClr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5" name="标题 1"/>
            <p:cNvSpPr txBox="1"/>
            <p:nvPr/>
          </p:nvSpPr>
          <p:spPr>
            <a:xfrm>
              <a:off x="4534956" y="3010775"/>
              <a:ext cx="3103880" cy="1402715"/>
            </a:xfrm>
            <a:prstGeom prst="diamond">
              <a:avLst/>
            </a:prstGeom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55000">
                  <a:schemeClr val="accent1"/>
                </a:gs>
              </a:gsLst>
              <a:lin ang="540000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6" name="标题 1"/>
            <p:cNvSpPr txBox="1"/>
            <p:nvPr/>
          </p:nvSpPr>
          <p:spPr>
            <a:xfrm>
              <a:off x="4534956" y="2462135"/>
              <a:ext cx="3103880" cy="1402715"/>
            </a:xfrm>
            <a:prstGeom prst="diamond">
              <a:avLst/>
            </a:prstGeom>
            <a:solidFill>
              <a:schemeClr val="bg1"/>
            </a:solidFill>
            <a:ln w="12700" cap="sq">
              <a:solidFill>
                <a:schemeClr val="accent1">
                  <a:lumMod val="20000"/>
                  <a:lumOff val="80000"/>
                  <a:alpha val="43000"/>
                </a:schemeClr>
              </a:solidFill>
              <a:miter/>
            </a:ln>
            <a:effectLst>
              <a:outerShdw blurRad="190500" dist="101600" dir="2700000" algn="tl" rotWithShape="0">
                <a:schemeClr val="accent2">
                  <a:alpha val="10000"/>
                </a:schemeClr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7" name="标题 1"/>
            <p:cNvSpPr txBox="1"/>
            <p:nvPr/>
          </p:nvSpPr>
          <p:spPr>
            <a:xfrm>
              <a:off x="4534956" y="1914130"/>
              <a:ext cx="3103880" cy="1402715"/>
            </a:xfrm>
            <a:prstGeom prst="diamond">
              <a:avLst/>
            </a:prstGeom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55000">
                  <a:schemeClr val="accent1"/>
                </a:gs>
              </a:gsLst>
              <a:lin ang="540000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8" name="标题 1"/>
            <p:cNvSpPr txBox="1"/>
            <p:nvPr/>
          </p:nvSpPr>
          <p:spPr>
            <a:xfrm>
              <a:off x="5428401" y="2171305"/>
              <a:ext cx="1335693" cy="830997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r>
                <a:rPr kumimoji="1" lang="en-US" altLang="zh-CN" sz="2400" dirty="0">
                  <a:ln w="12700">
                    <a:noFill/>
                  </a:ln>
                  <a:solidFill>
                    <a:srgbClr val="FFFFFF">
                      <a:alpha val="100000"/>
                    </a:srgbClr>
                  </a:solidFill>
                  <a:latin typeface="OPPOSans H" panose="00020600040101010101" charset="-122"/>
                  <a:ea typeface="OPPOSans H" panose="00020600040101010101" charset="-122"/>
                  <a:cs typeface="OPPOSans H" panose="00020600040101010101" charset="-122"/>
                </a:rPr>
                <a:t>4</a:t>
              </a:r>
              <a:endParaRPr kumimoji="1" lang="zh-CN" altLang="en-US" dirty="0"/>
            </a:p>
          </p:txBody>
        </p:sp>
      </p:grpSp>
      <p:sp>
        <p:nvSpPr>
          <p:cNvPr id="9" name="标题 1"/>
          <p:cNvSpPr txBox="1"/>
          <p:nvPr/>
        </p:nvSpPr>
        <p:spPr>
          <a:xfrm>
            <a:off x="4524866" y="2059365"/>
            <a:ext cx="3966621" cy="666521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b"/>
          <a:lstStyle/>
          <a:p>
            <a:pPr>
              <a:lnSpc>
                <a:spcPct val="100000"/>
              </a:lnSpc>
            </a:pPr>
            <a:r>
              <a:rPr kumimoji="1" lang="zh-CN" altLang="en-US" sz="2800" dirty="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识别空位</a:t>
            </a:r>
            <a:endParaRPr kumimoji="1" lang="zh-CN" altLang="en-US" sz="2800" dirty="0">
              <a:ln w="12700">
                <a:noFill/>
              </a:ln>
              <a:gradFill>
                <a:gsLst>
                  <a:gs pos="0">
                    <a:srgbClr val="D7E1FD">
                      <a:alpha val="100000"/>
                    </a:srgbClr>
                  </a:gs>
                  <a:gs pos="55000">
                    <a:srgbClr val="3767F4">
                      <a:alpha val="100000"/>
                    </a:srgbClr>
                  </a:gs>
                </a:gsLst>
                <a:lin ang="5400000" scaled="0"/>
              </a:gradFill>
              <a:latin typeface="Source Han Sans CN Bold" panose="020B0800000000000000" charset="-122"/>
              <a:ea typeface="Source Han Sans CN Bold" panose="020B0800000000000000" charset="-122"/>
            </a:endParaRPr>
          </a:p>
        </p:txBody>
      </p:sp>
      <p:sp>
        <p:nvSpPr>
          <p:cNvPr id="10" name="标题 1"/>
          <p:cNvSpPr txBox="1"/>
          <p:nvPr/>
        </p:nvSpPr>
        <p:spPr>
          <a:xfrm>
            <a:off x="4452054" y="3073163"/>
            <a:ext cx="4039433" cy="30199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CN" altLang="en-US" dirty="0"/>
              <a:t>由裁判预先使用道具随机占用一个车位，设备需自动识别另一个车位，并需要执行对位程序，要求设备后端对向空位。停</a:t>
            </a:r>
            <a:r>
              <a:rPr kumimoji="1" lang="en-US" altLang="zh-CN" dirty="0"/>
              <a:t>3</a:t>
            </a:r>
            <a:r>
              <a:rPr kumimoji="1" lang="zh-CN" altLang="en-US" dirty="0"/>
              <a:t>秒。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sz="18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</a:t>
            </a:r>
            <a:endParaRPr kumimoji="1" lang="zh-CN" altLang="en-US" sz="1600" dirty="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cxnSp>
        <p:nvCxnSpPr>
          <p:cNvPr id="16" name="标题 1"/>
          <p:cNvCxnSpPr/>
          <p:nvPr/>
        </p:nvCxnSpPr>
        <p:spPr>
          <a:xfrm flipV="1">
            <a:off x="4462146" y="2886130"/>
            <a:ext cx="1533841" cy="4985"/>
          </a:xfrm>
          <a:prstGeom prst="line">
            <a:avLst/>
          </a:prstGeom>
          <a:noFill/>
          <a:ln w="19050" cap="flat">
            <a:solidFill>
              <a:schemeClr val="accent2">
                <a:lumMod val="75000"/>
              </a:schemeClr>
            </a:solidFill>
            <a:miter/>
          </a:ln>
        </p:spPr>
      </p:cxnSp>
      <p:sp>
        <p:nvSpPr>
          <p:cNvPr id="17" name="标题 1"/>
          <p:cNvSpPr txBox="1"/>
          <p:nvPr/>
        </p:nvSpPr>
        <p:spPr>
          <a:xfrm>
            <a:off x="660400" y="32399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zh-CN" altLang="en-US" sz="28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中</a:t>
            </a:r>
            <a:r>
              <a:rPr kumimoji="1" lang="en-US" altLang="zh-CN" sz="2800" dirty="0" err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学组评分标准</a:t>
            </a:r>
            <a:endParaRPr kumimoji="1" lang="zh-CN" altLang="en-US" dirty="0"/>
          </a:p>
        </p:txBody>
      </p:sp>
      <p:cxnSp>
        <p:nvCxnSpPr>
          <p:cNvPr id="18" name="标题 1"/>
          <p:cNvCxnSpPr/>
          <p:nvPr/>
        </p:nvCxnSpPr>
        <p:spPr>
          <a:xfrm>
            <a:off x="0" y="958850"/>
            <a:ext cx="12122150" cy="0"/>
          </a:xfrm>
          <a:prstGeom prst="line">
            <a:avLst/>
          </a:prstGeom>
          <a:noFill/>
          <a:ln w="28575" cap="sq">
            <a:solidFill>
              <a:schemeClr val="accent1"/>
            </a:solidFill>
            <a:miter/>
          </a:ln>
        </p:spPr>
      </p:cxnSp>
      <p:sp>
        <p:nvSpPr>
          <p:cNvPr id="20" name="标题 1"/>
          <p:cNvSpPr txBox="1"/>
          <p:nvPr/>
        </p:nvSpPr>
        <p:spPr>
          <a:xfrm>
            <a:off x="7955233" y="2194276"/>
            <a:ext cx="983936" cy="52432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b"/>
          <a:lstStyle/>
          <a:p>
            <a:pPr>
              <a:lnSpc>
                <a:spcPct val="100000"/>
              </a:lnSpc>
            </a:pPr>
            <a:r>
              <a:rPr kumimoji="1" lang="en-US" altLang="zh-CN" sz="1600" dirty="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20</a:t>
            </a:r>
            <a:r>
              <a:rPr kumimoji="1" lang="zh-CN" altLang="en-US" sz="1600" dirty="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分</a:t>
            </a:r>
            <a:endParaRPr kumimoji="1" lang="zh-CN" altLang="en-US" dirty="0"/>
          </a:p>
        </p:txBody>
      </p:sp>
      <p:cxnSp>
        <p:nvCxnSpPr>
          <p:cNvPr id="21" name="标题 1"/>
          <p:cNvCxnSpPr/>
          <p:nvPr/>
        </p:nvCxnSpPr>
        <p:spPr>
          <a:xfrm>
            <a:off x="4452054" y="2858950"/>
            <a:ext cx="3966621" cy="0"/>
          </a:xfrm>
          <a:prstGeom prst="line">
            <a:avLst/>
          </a:prstGeom>
          <a:noFill/>
          <a:ln w="12700" cap="flat">
            <a:solidFill>
              <a:srgbClr val="8F8F8F">
                <a:alpha val="100000"/>
              </a:srgbClr>
            </a:solidFill>
            <a:miter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69850" y="204187"/>
            <a:ext cx="12192000" cy="6858000"/>
          </a:xfrm>
          <a:prstGeom prst="rect">
            <a:avLst/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1098773" y="1567425"/>
            <a:ext cx="2438653" cy="1619651"/>
            <a:chOff x="3699931" y="1914130"/>
            <a:chExt cx="4745990" cy="3582670"/>
          </a:xfrm>
        </p:grpSpPr>
        <p:sp>
          <p:nvSpPr>
            <p:cNvPr id="3" name="标题 1"/>
            <p:cNvSpPr txBox="1"/>
            <p:nvPr/>
          </p:nvSpPr>
          <p:spPr>
            <a:xfrm>
              <a:off x="3699931" y="3086340"/>
              <a:ext cx="4745990" cy="2410460"/>
            </a:xfrm>
            <a:prstGeom prst="diamond">
              <a:avLst/>
            </a:prstGeom>
            <a:gradFill>
              <a:gsLst>
                <a:gs pos="40000">
                  <a:schemeClr val="bg1">
                    <a:alpha val="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0"/>
            </a:gradFill>
            <a:ln w="19050" cap="sq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4" name="标题 1"/>
            <p:cNvSpPr txBox="1"/>
            <p:nvPr/>
          </p:nvSpPr>
          <p:spPr>
            <a:xfrm>
              <a:off x="4534956" y="3558780"/>
              <a:ext cx="3103880" cy="1402715"/>
            </a:xfrm>
            <a:prstGeom prst="diamond">
              <a:avLst/>
            </a:prstGeom>
            <a:solidFill>
              <a:schemeClr val="bg1"/>
            </a:solidFill>
            <a:ln w="12700" cap="sq">
              <a:solidFill>
                <a:schemeClr val="accent1">
                  <a:lumMod val="20000"/>
                  <a:lumOff val="80000"/>
                  <a:alpha val="43000"/>
                </a:schemeClr>
              </a:solidFill>
              <a:miter/>
            </a:ln>
            <a:effectLst>
              <a:outerShdw blurRad="190500" dist="101600" dir="2700000" algn="tl" rotWithShape="0">
                <a:schemeClr val="accent2">
                  <a:alpha val="10000"/>
                </a:schemeClr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5" name="标题 1"/>
            <p:cNvSpPr txBox="1"/>
            <p:nvPr/>
          </p:nvSpPr>
          <p:spPr>
            <a:xfrm>
              <a:off x="4534956" y="3010775"/>
              <a:ext cx="3103880" cy="1402715"/>
            </a:xfrm>
            <a:prstGeom prst="diamond">
              <a:avLst/>
            </a:prstGeom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55000">
                  <a:schemeClr val="accent1"/>
                </a:gs>
              </a:gsLst>
              <a:lin ang="540000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6" name="标题 1"/>
            <p:cNvSpPr txBox="1"/>
            <p:nvPr/>
          </p:nvSpPr>
          <p:spPr>
            <a:xfrm>
              <a:off x="4534956" y="2462135"/>
              <a:ext cx="3103880" cy="1402715"/>
            </a:xfrm>
            <a:prstGeom prst="diamond">
              <a:avLst/>
            </a:prstGeom>
            <a:solidFill>
              <a:schemeClr val="bg1"/>
            </a:solidFill>
            <a:ln w="12700" cap="sq">
              <a:solidFill>
                <a:schemeClr val="accent1">
                  <a:lumMod val="20000"/>
                  <a:lumOff val="80000"/>
                  <a:alpha val="43000"/>
                </a:schemeClr>
              </a:solidFill>
              <a:miter/>
            </a:ln>
            <a:effectLst>
              <a:outerShdw blurRad="190500" dist="101600" dir="2700000" algn="tl" rotWithShape="0">
                <a:schemeClr val="accent2">
                  <a:alpha val="10000"/>
                </a:schemeClr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7" name="标题 1"/>
            <p:cNvSpPr txBox="1"/>
            <p:nvPr/>
          </p:nvSpPr>
          <p:spPr>
            <a:xfrm>
              <a:off x="4534956" y="1914130"/>
              <a:ext cx="3103880" cy="1402715"/>
            </a:xfrm>
            <a:prstGeom prst="diamond">
              <a:avLst/>
            </a:prstGeom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55000">
                  <a:schemeClr val="accent1"/>
                </a:gs>
              </a:gsLst>
              <a:lin ang="540000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8" name="标题 1"/>
            <p:cNvSpPr txBox="1"/>
            <p:nvPr/>
          </p:nvSpPr>
          <p:spPr>
            <a:xfrm>
              <a:off x="5428401" y="2171305"/>
              <a:ext cx="1335693" cy="830997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r>
                <a:rPr kumimoji="1" lang="en-US" altLang="zh-CN" sz="2400" dirty="0">
                  <a:ln w="12700">
                    <a:noFill/>
                  </a:ln>
                  <a:solidFill>
                    <a:srgbClr val="FFFFFF">
                      <a:alpha val="100000"/>
                    </a:srgbClr>
                  </a:solidFill>
                  <a:latin typeface="OPPOSans H" panose="00020600040101010101" charset="-122"/>
                  <a:ea typeface="OPPOSans H" panose="00020600040101010101" charset="-122"/>
                </a:rPr>
                <a:t>5</a:t>
              </a:r>
              <a:endParaRPr kumimoji="1" lang="zh-CN" altLang="en-US" dirty="0"/>
            </a:p>
          </p:txBody>
        </p:sp>
      </p:grpSp>
      <p:sp>
        <p:nvSpPr>
          <p:cNvPr id="9" name="标题 1"/>
          <p:cNvSpPr txBox="1"/>
          <p:nvPr/>
        </p:nvSpPr>
        <p:spPr>
          <a:xfrm>
            <a:off x="4524866" y="2059365"/>
            <a:ext cx="3966621" cy="666521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b"/>
          <a:lstStyle/>
          <a:p>
            <a:pPr>
              <a:lnSpc>
                <a:spcPct val="100000"/>
              </a:lnSpc>
            </a:pPr>
            <a:r>
              <a:rPr kumimoji="1" lang="zh-CN" altLang="en-US" sz="2800" dirty="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倒车入位</a:t>
            </a:r>
            <a:endParaRPr kumimoji="1" lang="zh-CN" altLang="en-US" sz="2800" dirty="0">
              <a:ln w="12700">
                <a:noFill/>
              </a:ln>
              <a:gradFill>
                <a:gsLst>
                  <a:gs pos="0">
                    <a:srgbClr val="D7E1FD">
                      <a:alpha val="100000"/>
                    </a:srgbClr>
                  </a:gs>
                  <a:gs pos="55000">
                    <a:srgbClr val="3767F4">
                      <a:alpha val="100000"/>
                    </a:srgbClr>
                  </a:gs>
                </a:gsLst>
                <a:lin ang="5400000" scaled="0"/>
              </a:gradFill>
              <a:latin typeface="Source Han Sans CN Bold" panose="020B0800000000000000" charset="-122"/>
              <a:ea typeface="Source Han Sans CN Bold" panose="020B0800000000000000" charset="-122"/>
            </a:endParaRPr>
          </a:p>
        </p:txBody>
      </p:sp>
      <p:sp>
        <p:nvSpPr>
          <p:cNvPr id="10" name="标题 1"/>
          <p:cNvSpPr txBox="1"/>
          <p:nvPr/>
        </p:nvSpPr>
        <p:spPr>
          <a:xfrm>
            <a:off x="4452054" y="3073163"/>
            <a:ext cx="4039433" cy="30199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CN" altLang="en-US" dirty="0"/>
              <a:t>由于设备后方没有传感器，这个动作需要现场调试，在无参照的状态下完成。有可能压线（包括垂直投影），所以对压线有扣分。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sz="18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</a:t>
            </a:r>
            <a:endParaRPr kumimoji="1" lang="zh-CN" altLang="en-US" sz="1600" dirty="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cxnSp>
        <p:nvCxnSpPr>
          <p:cNvPr id="16" name="标题 1"/>
          <p:cNvCxnSpPr/>
          <p:nvPr/>
        </p:nvCxnSpPr>
        <p:spPr>
          <a:xfrm flipV="1">
            <a:off x="4462146" y="2886130"/>
            <a:ext cx="1533841" cy="4985"/>
          </a:xfrm>
          <a:prstGeom prst="line">
            <a:avLst/>
          </a:prstGeom>
          <a:noFill/>
          <a:ln w="19050" cap="flat">
            <a:solidFill>
              <a:schemeClr val="accent2">
                <a:lumMod val="75000"/>
              </a:schemeClr>
            </a:solidFill>
            <a:miter/>
          </a:ln>
        </p:spPr>
      </p:cxnSp>
      <p:sp>
        <p:nvSpPr>
          <p:cNvPr id="17" name="标题 1"/>
          <p:cNvSpPr txBox="1"/>
          <p:nvPr/>
        </p:nvSpPr>
        <p:spPr>
          <a:xfrm>
            <a:off x="660400" y="32399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zh-CN" altLang="en-US" sz="28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中</a:t>
            </a:r>
            <a:r>
              <a:rPr kumimoji="1" lang="en-US" altLang="zh-CN" sz="2800" dirty="0" err="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学组评分标准</a:t>
            </a:r>
            <a:endParaRPr kumimoji="1" lang="zh-CN" altLang="en-US" dirty="0"/>
          </a:p>
        </p:txBody>
      </p:sp>
      <p:cxnSp>
        <p:nvCxnSpPr>
          <p:cNvPr id="18" name="标题 1"/>
          <p:cNvCxnSpPr/>
          <p:nvPr/>
        </p:nvCxnSpPr>
        <p:spPr>
          <a:xfrm>
            <a:off x="0" y="958850"/>
            <a:ext cx="12122150" cy="0"/>
          </a:xfrm>
          <a:prstGeom prst="line">
            <a:avLst/>
          </a:prstGeom>
          <a:noFill/>
          <a:ln w="28575" cap="sq">
            <a:solidFill>
              <a:schemeClr val="accent1"/>
            </a:solidFill>
            <a:miter/>
          </a:ln>
        </p:spPr>
      </p:cxnSp>
      <p:sp>
        <p:nvSpPr>
          <p:cNvPr id="20" name="标题 1"/>
          <p:cNvSpPr txBox="1"/>
          <p:nvPr/>
        </p:nvSpPr>
        <p:spPr>
          <a:xfrm>
            <a:off x="7955233" y="2194276"/>
            <a:ext cx="983936" cy="52432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b"/>
          <a:lstStyle/>
          <a:p>
            <a:pPr>
              <a:lnSpc>
                <a:spcPct val="100000"/>
              </a:lnSpc>
            </a:pPr>
            <a:r>
              <a:rPr kumimoji="1" lang="en-US" altLang="zh-CN" sz="1600" dirty="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15</a:t>
            </a:r>
            <a:r>
              <a:rPr kumimoji="1" lang="zh-CN" altLang="en-US" sz="1600" dirty="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分</a:t>
            </a:r>
            <a:endParaRPr kumimoji="1" lang="zh-CN" altLang="en-US" dirty="0"/>
          </a:p>
        </p:txBody>
      </p:sp>
      <p:cxnSp>
        <p:nvCxnSpPr>
          <p:cNvPr id="21" name="标题 1"/>
          <p:cNvCxnSpPr/>
          <p:nvPr/>
        </p:nvCxnSpPr>
        <p:spPr>
          <a:xfrm>
            <a:off x="4452054" y="2858950"/>
            <a:ext cx="3966621" cy="0"/>
          </a:xfrm>
          <a:prstGeom prst="line">
            <a:avLst/>
          </a:prstGeom>
          <a:noFill/>
          <a:ln w="12700" cap="flat">
            <a:solidFill>
              <a:srgbClr val="8F8F8F">
                <a:alpha val="100000"/>
              </a:srgbClr>
            </a:solidFill>
            <a:miter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69850" y="204187"/>
            <a:ext cx="12192000" cy="6858000"/>
          </a:xfrm>
          <a:prstGeom prst="rect">
            <a:avLst/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3019179" y="1546651"/>
            <a:ext cx="6417051" cy="422254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CN" altLang="en-US" dirty="0"/>
              <a:t>小学组</a:t>
            </a:r>
            <a:r>
              <a:rPr kumimoji="1" lang="en-US" altLang="zh-CN" dirty="0"/>
              <a:t>20</a:t>
            </a:r>
            <a:r>
              <a:rPr kumimoji="1" lang="zh-CN" altLang="en-US" dirty="0"/>
              <a:t>分</a:t>
            </a:r>
            <a:endParaRPr kumimoji="1" lang="en-US" altLang="zh-CN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CN" altLang="en-US" dirty="0"/>
              <a:t>初中组</a:t>
            </a:r>
            <a:r>
              <a:rPr kumimoji="1" lang="en-US" altLang="zh-CN" dirty="0"/>
              <a:t>20</a:t>
            </a:r>
            <a:r>
              <a:rPr kumimoji="1" lang="zh-CN" altLang="en-US" dirty="0"/>
              <a:t>分</a:t>
            </a:r>
            <a:endParaRPr kumimoji="1" lang="en-US" altLang="zh-CN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CN" altLang="en-US" dirty="0"/>
              <a:t>高中组</a:t>
            </a:r>
            <a:r>
              <a:rPr kumimoji="1" lang="en-US" altLang="zh-CN" dirty="0"/>
              <a:t>50</a:t>
            </a:r>
            <a:r>
              <a:rPr kumimoji="1" lang="zh-CN" altLang="en-US" dirty="0"/>
              <a:t>分</a:t>
            </a:r>
            <a:endParaRPr kumimoji="1" lang="en-US" altLang="zh-CN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zh-CN" altLang="en-US" dirty="0"/>
              <a:t>    </a:t>
            </a:r>
            <a:r>
              <a:rPr kumimoji="1" lang="zh-CN" altLang="en-US" sz="16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注：裁判组赛前</a:t>
            </a:r>
            <a:r>
              <a:rPr kumimoji="1" lang="en-US" altLang="zh-CN" sz="16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1</a:t>
            </a:r>
            <a:r>
              <a:rPr kumimoji="1" lang="zh-CN" altLang="en-US" sz="16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小时公布。</a:t>
            </a:r>
            <a:endParaRPr kumimoji="1" lang="en-US" altLang="zh-CN" sz="1600" dirty="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kumimoji="1" lang="zh-CN" altLang="en-US" sz="1600" dirty="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7" name="标题 1"/>
          <p:cNvSpPr txBox="1"/>
          <p:nvPr/>
        </p:nvSpPr>
        <p:spPr>
          <a:xfrm>
            <a:off x="660400" y="32399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zh-CN" altLang="en-US" sz="28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附加任务</a:t>
            </a:r>
            <a:endParaRPr kumimoji="1" lang="zh-CN" altLang="en-US" dirty="0"/>
          </a:p>
        </p:txBody>
      </p:sp>
      <p:cxnSp>
        <p:nvCxnSpPr>
          <p:cNvPr id="18" name="标题 1"/>
          <p:cNvCxnSpPr/>
          <p:nvPr/>
        </p:nvCxnSpPr>
        <p:spPr>
          <a:xfrm>
            <a:off x="0" y="958850"/>
            <a:ext cx="12122150" cy="0"/>
          </a:xfrm>
          <a:prstGeom prst="line">
            <a:avLst/>
          </a:prstGeom>
          <a:noFill/>
          <a:ln w="28575" cap="sq">
            <a:solidFill>
              <a:schemeClr val="accent1"/>
            </a:solidFill>
            <a:miter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69850" y="312734"/>
            <a:ext cx="12192000" cy="6858000"/>
          </a:xfrm>
          <a:prstGeom prst="rect">
            <a:avLst/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1168924" y="1250521"/>
            <a:ext cx="1812549" cy="666521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b"/>
          <a:lstStyle/>
          <a:p>
            <a:pPr>
              <a:lnSpc>
                <a:spcPct val="100000"/>
              </a:lnSpc>
            </a:pPr>
            <a:r>
              <a:rPr kumimoji="1" lang="zh-CN" altLang="en-US" sz="2800" dirty="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完赛</a:t>
            </a:r>
            <a:endParaRPr kumimoji="1" lang="zh-CN" altLang="en-US" sz="2800" dirty="0">
              <a:ln w="12700">
                <a:noFill/>
              </a:ln>
              <a:gradFill>
                <a:gsLst>
                  <a:gs pos="0">
                    <a:srgbClr val="D7E1FD">
                      <a:alpha val="100000"/>
                    </a:srgbClr>
                  </a:gs>
                  <a:gs pos="55000">
                    <a:srgbClr val="3767F4">
                      <a:alpha val="100000"/>
                    </a:srgbClr>
                  </a:gs>
                </a:gsLst>
                <a:lin ang="5400000" scaled="0"/>
              </a:gradFill>
              <a:latin typeface="Source Han Sans CN Bold" panose="020B0800000000000000" charset="-122"/>
              <a:ea typeface="Source Han Sans CN Bold" panose="020B0800000000000000" charset="-122"/>
            </a:endParaRPr>
          </a:p>
        </p:txBody>
      </p:sp>
      <p:sp>
        <p:nvSpPr>
          <p:cNvPr id="10" name="标题 1"/>
          <p:cNvSpPr txBox="1"/>
          <p:nvPr/>
        </p:nvSpPr>
        <p:spPr>
          <a:xfrm>
            <a:off x="2981473" y="1469679"/>
            <a:ext cx="6596160" cy="188626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CN" altLang="zh-CN" dirty="0"/>
              <a:t>参赛选手确认完成作品时需示意裁判，由裁判记录其完赛次序，记录后选手需离开作品，待裁判对其评分时方可回位操作，期间不可触碰作品。如需要调整设备，则在调整完毕后重新记录完赛次序。</a:t>
            </a:r>
            <a:r>
              <a:rPr kumimoji="1" lang="en-US" altLang="zh-CN" dirty="0"/>
              <a:t>90</a:t>
            </a:r>
            <a:r>
              <a:rPr kumimoji="1" lang="zh-CN" altLang="en-US" dirty="0"/>
              <a:t>分钟比赛结束。</a:t>
            </a:r>
            <a:r>
              <a:rPr kumimoji="1" lang="zh-CN" altLang="zh-CN" dirty="0"/>
              <a:t> </a:t>
            </a:r>
            <a:endParaRPr kumimoji="1" lang="zh-CN" altLang="en-US" dirty="0"/>
          </a:p>
        </p:txBody>
      </p:sp>
      <p:sp>
        <p:nvSpPr>
          <p:cNvPr id="17" name="标题 1"/>
          <p:cNvSpPr txBox="1"/>
          <p:nvPr/>
        </p:nvSpPr>
        <p:spPr>
          <a:xfrm>
            <a:off x="660400" y="32399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zh-CN" altLang="en-US" sz="28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</a:rPr>
              <a:t>完赛与排名</a:t>
            </a:r>
            <a:endParaRPr kumimoji="1" lang="zh-CN" altLang="en-US" sz="2800" dirty="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Source Han Sans CN Bold" panose="020B0800000000000000" charset="-122"/>
              <a:ea typeface="Source Han Sans CN Bold" panose="020B0800000000000000" charset="-122"/>
            </a:endParaRPr>
          </a:p>
        </p:txBody>
      </p:sp>
      <p:cxnSp>
        <p:nvCxnSpPr>
          <p:cNvPr id="18" name="标题 1"/>
          <p:cNvCxnSpPr/>
          <p:nvPr/>
        </p:nvCxnSpPr>
        <p:spPr>
          <a:xfrm>
            <a:off x="0" y="958850"/>
            <a:ext cx="12122150" cy="0"/>
          </a:xfrm>
          <a:prstGeom prst="line">
            <a:avLst/>
          </a:prstGeom>
          <a:noFill/>
          <a:ln w="28575" cap="sq">
            <a:solidFill>
              <a:schemeClr val="accent1"/>
            </a:solidFill>
            <a:miter/>
          </a:ln>
        </p:spPr>
      </p:cxnSp>
      <p:sp>
        <p:nvSpPr>
          <p:cNvPr id="11" name="标题 1"/>
          <p:cNvSpPr txBox="1"/>
          <p:nvPr/>
        </p:nvSpPr>
        <p:spPr>
          <a:xfrm>
            <a:off x="1168923" y="3408474"/>
            <a:ext cx="1812549" cy="666521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b"/>
          <a:lstStyle/>
          <a:p>
            <a:pPr>
              <a:lnSpc>
                <a:spcPct val="100000"/>
              </a:lnSpc>
            </a:pPr>
            <a:r>
              <a:rPr kumimoji="1" lang="zh-CN" altLang="en-US" sz="2800" dirty="0">
                <a:ln w="12700">
                  <a:noFill/>
                </a:ln>
                <a:gradFill>
                  <a:gsLst>
                    <a:gs pos="0">
                      <a:srgbClr val="D7E1FD">
                        <a:alpha val="100000"/>
                      </a:srgbClr>
                    </a:gs>
                    <a:gs pos="55000">
                      <a:srgbClr val="3767F4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</a:rPr>
              <a:t>排名</a:t>
            </a:r>
            <a:endParaRPr kumimoji="1" lang="zh-CN" altLang="en-US" sz="2800" dirty="0">
              <a:ln w="12700">
                <a:noFill/>
              </a:ln>
              <a:gradFill>
                <a:gsLst>
                  <a:gs pos="0">
                    <a:srgbClr val="D7E1FD">
                      <a:alpha val="100000"/>
                    </a:srgbClr>
                  </a:gs>
                  <a:gs pos="55000">
                    <a:srgbClr val="3767F4">
                      <a:alpha val="100000"/>
                    </a:srgbClr>
                  </a:gs>
                </a:gsLst>
                <a:lin ang="5400000" scaled="0"/>
              </a:gradFill>
              <a:latin typeface="Source Han Sans CN Bold" panose="020B0800000000000000" charset="-122"/>
              <a:ea typeface="Source Han Sans CN Bold" panose="020B0800000000000000" charset="-122"/>
            </a:endParaRPr>
          </a:p>
        </p:txBody>
      </p:sp>
      <p:sp>
        <p:nvSpPr>
          <p:cNvPr id="12" name="标题 1"/>
          <p:cNvSpPr txBox="1"/>
          <p:nvPr/>
        </p:nvSpPr>
        <p:spPr>
          <a:xfrm>
            <a:off x="2981472" y="3633187"/>
            <a:ext cx="6596160" cy="188626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CN" altLang="zh-CN" dirty="0"/>
              <a:t>裁判员根据任务清单逐一测试其任务完成情况。作品演示须由选手亲自操作，单项任务考核通过后即获得对应分数，最终得分为所完成任务分数总和，</a:t>
            </a:r>
            <a:r>
              <a:rPr kumimoji="1" lang="zh-CN" altLang="en-US" dirty="0"/>
              <a:t>需参赛选手签字确认，</a:t>
            </a:r>
            <a:r>
              <a:rPr kumimoji="1" lang="zh-CN" altLang="zh-CN" dirty="0"/>
              <a:t>并由此确定队伍成绩。成绩相同时，完成次序靠前者排名在前。  </a:t>
            </a:r>
            <a:endParaRPr kumimoji="1" lang="zh-CN" alt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tx1">
                  <a:alpha val="46000"/>
                </a:schemeClr>
              </a:gs>
              <a:gs pos="46000">
                <a:schemeClr val="tx1">
                  <a:alpha val="86000"/>
                </a:schemeClr>
              </a:gs>
              <a:gs pos="100000">
                <a:schemeClr val="tx2">
                  <a:alpha val="68000"/>
                </a:schemeClr>
              </a:gs>
            </a:gsLst>
            <a:lin ang="189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 dirty="0"/>
          </a:p>
        </p:txBody>
      </p:sp>
      <p:sp>
        <p:nvSpPr>
          <p:cNvPr id="5" name="标题 1"/>
          <p:cNvSpPr txBox="1"/>
          <p:nvPr/>
        </p:nvSpPr>
        <p:spPr>
          <a:xfrm>
            <a:off x="6484138" y="509286"/>
            <a:ext cx="2453833" cy="5185458"/>
          </a:xfrm>
          <a:custGeom>
            <a:avLst/>
            <a:gdLst>
              <a:gd name="connsiteX0" fmla="*/ 0 w 2453833"/>
              <a:gd name="connsiteY0" fmla="*/ 555585 h 5185458"/>
              <a:gd name="connsiteX1" fmla="*/ 1481559 w 2453833"/>
              <a:gd name="connsiteY1" fmla="*/ 5185458 h 5185458"/>
              <a:gd name="connsiteX2" fmla="*/ 2453833 w 2453833"/>
              <a:gd name="connsiteY2" fmla="*/ 4572000 h 5185458"/>
              <a:gd name="connsiteX3" fmla="*/ 1770926 w 2453833"/>
              <a:gd name="connsiteY3" fmla="*/ 0 h 5185458"/>
            </a:gdLst>
            <a:ahLst/>
            <a:cxnLst/>
            <a:rect l="l" t="t" r="r" b="b"/>
            <a:pathLst>
              <a:path w="2453833" h="5185458">
                <a:moveTo>
                  <a:pt x="0" y="555585"/>
                </a:moveTo>
                <a:lnTo>
                  <a:pt x="1481559" y="5185458"/>
                </a:lnTo>
                <a:lnTo>
                  <a:pt x="2453833" y="4572000"/>
                </a:lnTo>
                <a:lnTo>
                  <a:pt x="1770926" y="0"/>
                </a:lnTo>
              </a:path>
            </a:pathLst>
          </a:custGeom>
          <a:gradFill>
            <a:gsLst>
              <a:gs pos="1000">
                <a:schemeClr val="accent2">
                  <a:alpha val="25000"/>
                </a:schemeClr>
              </a:gs>
              <a:gs pos="87000">
                <a:schemeClr val="accent2">
                  <a:alpha val="0"/>
                </a:schemeClr>
              </a:gs>
            </a:gsLst>
            <a:lin ang="162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6885184" y="600919"/>
            <a:ext cx="4145280" cy="4145280"/>
          </a:xfrm>
          <a:prstGeom prst="ellipse">
            <a:avLst/>
          </a:prstGeom>
          <a:gradFill>
            <a:gsLst>
              <a:gs pos="0">
                <a:schemeClr val="accent1">
                  <a:alpha val="72000"/>
                </a:schemeClr>
              </a:gs>
              <a:gs pos="67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flipH="1">
            <a:off x="9105418" y="509286"/>
            <a:ext cx="2453833" cy="5185458"/>
          </a:xfrm>
          <a:custGeom>
            <a:avLst/>
            <a:gdLst>
              <a:gd name="connsiteX0" fmla="*/ 0 w 2453833"/>
              <a:gd name="connsiteY0" fmla="*/ 555585 h 5185458"/>
              <a:gd name="connsiteX1" fmla="*/ 1481559 w 2453833"/>
              <a:gd name="connsiteY1" fmla="*/ 5185458 h 5185458"/>
              <a:gd name="connsiteX2" fmla="*/ 2453833 w 2453833"/>
              <a:gd name="connsiteY2" fmla="*/ 4572000 h 5185458"/>
              <a:gd name="connsiteX3" fmla="*/ 1770926 w 2453833"/>
              <a:gd name="connsiteY3" fmla="*/ 0 h 5185458"/>
            </a:gdLst>
            <a:ahLst/>
            <a:cxnLst/>
            <a:rect l="l" t="t" r="r" b="b"/>
            <a:pathLst>
              <a:path w="2453833" h="5185458">
                <a:moveTo>
                  <a:pt x="0" y="555585"/>
                </a:moveTo>
                <a:lnTo>
                  <a:pt x="1481559" y="5185458"/>
                </a:lnTo>
                <a:lnTo>
                  <a:pt x="2453833" y="4572000"/>
                </a:lnTo>
                <a:lnTo>
                  <a:pt x="1770926" y="0"/>
                </a:lnTo>
              </a:path>
            </a:pathLst>
          </a:custGeom>
          <a:gradFill>
            <a:gsLst>
              <a:gs pos="1000">
                <a:schemeClr val="accent2">
                  <a:alpha val="25000"/>
                </a:schemeClr>
              </a:gs>
              <a:gs pos="87000">
                <a:schemeClr val="accent2">
                  <a:alpha val="0"/>
                </a:schemeClr>
              </a:gs>
            </a:gsLst>
            <a:lin ang="162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392861" y="1108596"/>
            <a:ext cx="3129925" cy="312992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标题 1"/>
          <p:cNvSpPr txBox="1"/>
          <p:nvPr/>
        </p:nvSpPr>
        <p:spPr>
          <a:xfrm>
            <a:off x="7553225" y="1271769"/>
            <a:ext cx="2809198" cy="2809198"/>
          </a:xfrm>
          <a:prstGeom prst="ellipse">
            <a:avLst/>
          </a:prstGeom>
          <a:gradFill>
            <a:gsLst>
              <a:gs pos="11000">
                <a:schemeClr val="bg1">
                  <a:alpha val="60000"/>
                </a:schemeClr>
              </a:gs>
              <a:gs pos="65000">
                <a:schemeClr val="bg2">
                  <a:alpha val="0"/>
                </a:schemeClr>
              </a:gs>
            </a:gsLst>
            <a:lin ang="27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7553225" y="1268960"/>
            <a:ext cx="2809198" cy="2809198"/>
          </a:xfrm>
          <a:prstGeom prst="ellipse">
            <a:avLst/>
          </a:prstGeom>
          <a:noFill/>
          <a:ln w="9525" cap="sq">
            <a:gradFill>
              <a:gsLst>
                <a:gs pos="1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5868861" flipH="1">
            <a:off x="6385248" y="993050"/>
            <a:ext cx="4404412" cy="2499034"/>
          </a:xfrm>
          <a:prstGeom prst="ellipse">
            <a:avLst/>
          </a:prstGeom>
          <a:noFill/>
          <a:ln w="12700" cap="sq">
            <a:gradFill>
              <a:gsLst>
                <a:gs pos="0">
                  <a:schemeClr val="bg1"/>
                </a:gs>
                <a:gs pos="74000">
                  <a:schemeClr val="bg1">
                    <a:alpha val="0"/>
                  </a:schemeClr>
                </a:gs>
              </a:gsLst>
              <a:lin ang="27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20691144">
            <a:off x="6525451" y="837623"/>
            <a:ext cx="4404412" cy="2454014"/>
          </a:xfrm>
          <a:prstGeom prst="ellipse">
            <a:avLst/>
          </a:prstGeom>
          <a:noFill/>
          <a:ln w="12700" cap="sq">
            <a:gradFill>
              <a:gsLst>
                <a:gs pos="18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54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rcRect r="30179"/>
          <a:stretch>
            <a:fillRect/>
          </a:stretch>
        </p:blipFill>
        <p:spPr>
          <a:xfrm flipH="1">
            <a:off x="6774479" y="3771270"/>
            <a:ext cx="3845508" cy="3086730"/>
          </a:xfrm>
          <a:custGeom>
            <a:avLst/>
            <a:gdLst>
              <a:gd name="connsiteX0" fmla="*/ 4813300 w 4813300"/>
              <a:gd name="connsiteY0" fmla="*/ 0 h 3863563"/>
              <a:gd name="connsiteX1" fmla="*/ 0 w 4813300"/>
              <a:gd name="connsiteY1" fmla="*/ 0 h 3863563"/>
              <a:gd name="connsiteX2" fmla="*/ 0 w 4813300"/>
              <a:gd name="connsiteY2" fmla="*/ 3863563 h 3863563"/>
              <a:gd name="connsiteX3" fmla="*/ 4813300 w 4813300"/>
              <a:gd name="connsiteY3" fmla="*/ 3863563 h 3863563"/>
            </a:gdLst>
            <a:ahLst/>
            <a:cxnLst/>
            <a:rect l="l" t="t" r="r" b="b"/>
            <a:pathLst>
              <a:path w="4813300" h="3863563">
                <a:moveTo>
                  <a:pt x="4813300" y="0"/>
                </a:moveTo>
                <a:lnTo>
                  <a:pt x="0" y="0"/>
                </a:lnTo>
                <a:lnTo>
                  <a:pt x="0" y="3863563"/>
                </a:lnTo>
                <a:lnTo>
                  <a:pt x="4813300" y="3863563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4" name="标题 1"/>
          <p:cNvSpPr txBox="1"/>
          <p:nvPr/>
        </p:nvSpPr>
        <p:spPr>
          <a:xfrm>
            <a:off x="5901265" y="73178"/>
            <a:ext cx="5972537" cy="5254906"/>
          </a:xfrm>
          <a:custGeom>
            <a:avLst/>
            <a:gdLst>
              <a:gd name="connsiteX0" fmla="*/ 1898249 w 5972537"/>
              <a:gd name="connsiteY0" fmla="*/ 5254906 h 5254906"/>
              <a:gd name="connsiteX1" fmla="*/ 0 w 5972537"/>
              <a:gd name="connsiteY1" fmla="*/ 57873 h 5254906"/>
              <a:gd name="connsiteX2" fmla="*/ 5972537 w 5972537"/>
              <a:gd name="connsiteY2" fmla="*/ 0 h 5254906"/>
              <a:gd name="connsiteX3" fmla="*/ 4502552 w 5972537"/>
              <a:gd name="connsiteY3" fmla="*/ 5150734 h 5254906"/>
              <a:gd name="connsiteX4" fmla="*/ 1898249 w 5972537"/>
              <a:gd name="connsiteY4" fmla="*/ 5254906 h 5254906"/>
            </a:gdLst>
            <a:ahLst/>
            <a:cxnLst/>
            <a:rect l="l" t="t" r="r" b="b"/>
            <a:pathLst>
              <a:path w="5972537" h="5254906">
                <a:moveTo>
                  <a:pt x="1898249" y="5254906"/>
                </a:moveTo>
                <a:lnTo>
                  <a:pt x="0" y="57873"/>
                </a:lnTo>
                <a:lnTo>
                  <a:pt x="5972537" y="0"/>
                </a:lnTo>
                <a:lnTo>
                  <a:pt x="4502552" y="5150734"/>
                </a:lnTo>
                <a:lnTo>
                  <a:pt x="1898249" y="5254906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42650">
                <a:schemeClr val="accent1">
                  <a:alpha val="29000"/>
                </a:schemeClr>
              </a:gs>
              <a:gs pos="87000">
                <a:schemeClr val="accent1">
                  <a:alpha val="0"/>
                </a:schemeClr>
              </a:gs>
            </a:gsLst>
            <a:lin ang="162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8051292" y="3311652"/>
            <a:ext cx="1851660" cy="1409824"/>
          </a:xfrm>
          <a:custGeom>
            <a:avLst/>
            <a:gdLst>
              <a:gd name="connsiteX0" fmla="*/ 1851660 w 1851660"/>
              <a:gd name="connsiteY0" fmla="*/ 0 h 3243865"/>
              <a:gd name="connsiteX1" fmla="*/ 1259896 w 1851660"/>
              <a:gd name="connsiteY1" fmla="*/ 3042272 h 3243865"/>
              <a:gd name="connsiteX2" fmla="*/ 1264920 w 1851660"/>
              <a:gd name="connsiteY2" fmla="*/ 3068320 h 3243865"/>
              <a:gd name="connsiteX3" fmla="*/ 929640 w 1851660"/>
              <a:gd name="connsiteY3" fmla="*/ 3243580 h 3243865"/>
              <a:gd name="connsiteX4" fmla="*/ 603885 w 1851660"/>
              <a:gd name="connsiteY4" fmla="*/ 3033255 h 3243865"/>
              <a:gd name="connsiteX5" fmla="*/ 601172 w 1851660"/>
              <a:gd name="connsiteY5" fmla="*/ 3032999 h 3243865"/>
              <a:gd name="connsiteX6" fmla="*/ 0 w 1851660"/>
              <a:gd name="connsiteY6" fmla="*/ 38100 h 3243865"/>
              <a:gd name="connsiteX7" fmla="*/ 1851660 w 1851660"/>
              <a:gd name="connsiteY7" fmla="*/ 0 h 3243865"/>
            </a:gdLst>
            <a:ahLst/>
            <a:cxnLst/>
            <a:rect l="l" t="t" r="r" b="b"/>
            <a:pathLst>
              <a:path w="1851660" h="3243865">
                <a:moveTo>
                  <a:pt x="1851660" y="0"/>
                </a:moveTo>
                <a:lnTo>
                  <a:pt x="1259896" y="3042272"/>
                </a:lnTo>
                <a:lnTo>
                  <a:pt x="1264920" y="3068320"/>
                </a:lnTo>
                <a:cubicBezTo>
                  <a:pt x="1264920" y="3165113"/>
                  <a:pt x="1039812" y="3249424"/>
                  <a:pt x="929640" y="3243580"/>
                </a:cubicBezTo>
                <a:cubicBezTo>
                  <a:pt x="819468" y="3237736"/>
                  <a:pt x="603885" y="3130048"/>
                  <a:pt x="603885" y="3033255"/>
                </a:cubicBezTo>
                <a:cubicBezTo>
                  <a:pt x="603885" y="3021156"/>
                  <a:pt x="596706" y="3044408"/>
                  <a:pt x="601172" y="3032999"/>
                </a:cubicBezTo>
                <a:lnTo>
                  <a:pt x="0" y="38100"/>
                </a:lnTo>
                <a:lnTo>
                  <a:pt x="1851660" y="0"/>
                </a:lnTo>
                <a:close/>
              </a:path>
            </a:pathLst>
          </a:custGeom>
          <a:gradFill>
            <a:gsLst>
              <a:gs pos="1000">
                <a:schemeClr val="accent2">
                  <a:alpha val="65000"/>
                </a:schemeClr>
              </a:gs>
              <a:gs pos="87000">
                <a:schemeClr val="accent2">
                  <a:alpha val="0"/>
                </a:schemeClr>
              </a:gs>
            </a:gsLst>
            <a:lin ang="162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6" name="标题 1"/>
          <p:cNvSpPr txBox="1"/>
          <p:nvPr/>
        </p:nvSpPr>
        <p:spPr>
          <a:xfrm>
            <a:off x="3105750" y="2528244"/>
            <a:ext cx="1801530" cy="1801512"/>
          </a:xfrm>
          <a:prstGeom prst="ellipse">
            <a:avLst/>
          </a:prstGeom>
          <a:solidFill>
            <a:schemeClr val="accent2">
              <a:alpha val="20000"/>
            </a:schemeClr>
          </a:solidFill>
          <a:ln w="1905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7" name="标题 1"/>
          <p:cNvSpPr txBox="1"/>
          <p:nvPr/>
        </p:nvSpPr>
        <p:spPr>
          <a:xfrm>
            <a:off x="992423" y="2514921"/>
            <a:ext cx="6951667" cy="213202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15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谢谢大家</a:t>
            </a:r>
            <a:endParaRPr kumimoji="1" lang="zh-CN" altLang="en-US" sz="5400"/>
          </a:p>
        </p:txBody>
      </p:sp>
      <p:sp>
        <p:nvSpPr>
          <p:cNvPr id="38" name="标题 1"/>
          <p:cNvSpPr txBox="1"/>
          <p:nvPr/>
        </p:nvSpPr>
        <p:spPr>
          <a:xfrm>
            <a:off x="7535656" y="1150639"/>
            <a:ext cx="195959" cy="195959"/>
          </a:xfrm>
          <a:prstGeom prst="ellipse">
            <a:avLst/>
          </a:prstGeom>
          <a:gradFill>
            <a:gsLst>
              <a:gs pos="11000">
                <a:schemeClr val="accent1"/>
              </a:gs>
              <a:gs pos="100000">
                <a:schemeClr val="accent2"/>
              </a:gs>
            </a:gsLst>
            <a:path path="circle">
              <a:fillToRect t="100000" r="100000"/>
            </a:path>
            <a:tileRect l="-100000" b="-100000"/>
          </a:gradFill>
          <a:ln w="19050" cap="sq">
            <a:noFill/>
            <a:miter/>
          </a:ln>
          <a:effectLst>
            <a:outerShdw blurRad="152400" sx="102000" sy="102000" algn="ctr" rotWithShape="0">
              <a:srgbClr val="000000">
                <a:alpha val="54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9" name="标题 1"/>
          <p:cNvSpPr txBox="1"/>
          <p:nvPr/>
        </p:nvSpPr>
        <p:spPr>
          <a:xfrm>
            <a:off x="10739642" y="1731095"/>
            <a:ext cx="213352" cy="213350"/>
          </a:xfrm>
          <a:prstGeom prst="ellipse">
            <a:avLst/>
          </a:prstGeom>
          <a:gradFill>
            <a:gsLst>
              <a:gs pos="11000">
                <a:schemeClr val="accent1"/>
              </a:gs>
              <a:gs pos="100000">
                <a:schemeClr val="accent2"/>
              </a:gs>
            </a:gsLst>
            <a:path path="circle">
              <a:fillToRect t="100000" r="100000"/>
            </a:path>
            <a:tileRect l="-100000" b="-100000"/>
          </a:gradFill>
          <a:ln w="19050" cap="sq">
            <a:noFill/>
            <a:miter/>
          </a:ln>
          <a:effectLst>
            <a:outerShdw blurRad="152400" sx="102000" sy="102000" algn="ctr" rotWithShape="0">
              <a:srgbClr val="000000">
                <a:alpha val="54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0" name="标题 1"/>
          <p:cNvSpPr txBox="1"/>
          <p:nvPr/>
        </p:nvSpPr>
        <p:spPr>
          <a:xfrm>
            <a:off x="9344360" y="2589347"/>
            <a:ext cx="753162" cy="753160"/>
          </a:xfrm>
          <a:prstGeom prst="ellipse">
            <a:avLst/>
          </a:prstGeom>
          <a:gradFill>
            <a:gsLst>
              <a:gs pos="11000">
                <a:schemeClr val="bg1">
                  <a:alpha val="60000"/>
                </a:schemeClr>
              </a:gs>
              <a:gs pos="65000">
                <a:schemeClr val="bg2">
                  <a:alpha val="0"/>
                </a:schemeClr>
              </a:gs>
            </a:gsLst>
            <a:lin ang="27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1" name="标题 1"/>
          <p:cNvSpPr txBox="1"/>
          <p:nvPr/>
        </p:nvSpPr>
        <p:spPr>
          <a:xfrm>
            <a:off x="9439863" y="2678754"/>
            <a:ext cx="586540" cy="586538"/>
          </a:xfrm>
          <a:prstGeom prst="ellipse">
            <a:avLst/>
          </a:prstGeom>
          <a:gradFill>
            <a:gsLst>
              <a:gs pos="11000">
                <a:schemeClr val="accent1"/>
              </a:gs>
              <a:gs pos="100000">
                <a:schemeClr val="accent2"/>
              </a:gs>
            </a:gsLst>
            <a:path path="circle">
              <a:fillToRect t="100000" r="100000"/>
            </a:path>
            <a:tileRect l="-100000" b="-100000"/>
          </a:gradFill>
          <a:ln w="19050" cap="sq">
            <a:noFill/>
            <a:miter/>
          </a:ln>
          <a:effectLst>
            <a:outerShdw blurRad="152400" sx="102000" sy="102000" algn="ctr" rotWithShape="0">
              <a:srgbClr val="000000">
                <a:alpha val="54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2" name="标题 1"/>
          <p:cNvSpPr txBox="1"/>
          <p:nvPr/>
        </p:nvSpPr>
        <p:spPr>
          <a:xfrm>
            <a:off x="6560263" y="4457134"/>
            <a:ext cx="314948" cy="314944"/>
          </a:xfrm>
          <a:prstGeom prst="ellipse">
            <a:avLst/>
          </a:prstGeom>
          <a:gradFill>
            <a:gsLst>
              <a:gs pos="11000">
                <a:schemeClr val="accent1"/>
              </a:gs>
              <a:gs pos="100000">
                <a:schemeClr val="accent2"/>
              </a:gs>
            </a:gsLst>
            <a:path path="circle">
              <a:fillToRect t="100000" r="100000"/>
            </a:path>
            <a:tileRect l="-100000" b="-100000"/>
          </a:gradFill>
          <a:ln w="19050" cap="sq">
            <a:noFill/>
            <a:miter/>
          </a:ln>
          <a:effectLst>
            <a:outerShdw blurRad="152400" sx="102000" sy="102000" algn="ctr" rotWithShape="0">
              <a:srgbClr val="000000">
                <a:alpha val="54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44" name="标题 1"/>
          <p:cNvCxnSpPr/>
          <p:nvPr/>
        </p:nvCxnSpPr>
        <p:spPr>
          <a:xfrm>
            <a:off x="11187430" y="937260"/>
            <a:ext cx="331470" cy="0"/>
          </a:xfrm>
          <a:prstGeom prst="line">
            <a:avLst/>
          </a:prstGeom>
          <a:noFill/>
          <a:ln w="25400" cap="sq">
            <a:solidFill>
              <a:schemeClr val="accent1"/>
            </a:solidFill>
            <a:miter/>
          </a:ln>
        </p:spPr>
      </p:cxnSp>
      <p:cxnSp>
        <p:nvCxnSpPr>
          <p:cNvPr id="45" name="标题 1"/>
          <p:cNvCxnSpPr/>
          <p:nvPr/>
        </p:nvCxnSpPr>
        <p:spPr>
          <a:xfrm>
            <a:off x="11187430" y="1013460"/>
            <a:ext cx="331470" cy="0"/>
          </a:xfrm>
          <a:prstGeom prst="line">
            <a:avLst/>
          </a:prstGeom>
          <a:noFill/>
          <a:ln w="25400" cap="sq">
            <a:solidFill>
              <a:schemeClr val="accent1"/>
            </a:solidFill>
            <a:miter/>
          </a:ln>
        </p:spPr>
      </p:cxnSp>
      <p:cxnSp>
        <p:nvCxnSpPr>
          <p:cNvPr id="46" name="标题 1"/>
          <p:cNvCxnSpPr/>
          <p:nvPr/>
        </p:nvCxnSpPr>
        <p:spPr>
          <a:xfrm>
            <a:off x="11187430" y="1089660"/>
            <a:ext cx="331470" cy="0"/>
          </a:xfrm>
          <a:prstGeom prst="line">
            <a:avLst/>
          </a:prstGeom>
          <a:noFill/>
          <a:ln w="25400" cap="sq">
            <a:solidFill>
              <a:schemeClr val="accent1"/>
            </a:solidFill>
            <a:miter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767F4"/>
      </a:accent1>
      <a:accent2>
        <a:srgbClr val="269BA9"/>
      </a:accent2>
      <a:accent3>
        <a:srgbClr val="185AB7"/>
      </a:accent3>
      <a:accent4>
        <a:srgbClr val="237AD3"/>
      </a:accent4>
      <a:accent5>
        <a:srgbClr val="3D98D3"/>
      </a:accent5>
      <a:accent6>
        <a:srgbClr val="488A93"/>
      </a:accent6>
      <a:hlink>
        <a:srgbClr val="83B42F"/>
      </a:hlink>
      <a:folHlink>
        <a:srgbClr val="9F6715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1637</Words>
  <Application>WPS 演示</Application>
  <PresentationFormat>宽屏</PresentationFormat>
  <Paragraphs>217</Paragraphs>
  <Slides>22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7" baseType="lpstr">
      <vt:lpstr>Arial</vt:lpstr>
      <vt:lpstr>宋体</vt:lpstr>
      <vt:lpstr>Wingdings</vt:lpstr>
      <vt:lpstr>OPPOSans R</vt:lpstr>
      <vt:lpstr>黑体</vt:lpstr>
      <vt:lpstr>OPPOSans H</vt:lpstr>
      <vt:lpstr>Times New Roman</vt:lpstr>
      <vt:lpstr>Source Han Sans CN Bold</vt:lpstr>
      <vt:lpstr>Source Han Sans</vt:lpstr>
      <vt:lpstr>仿宋</vt:lpstr>
      <vt:lpstr>等线</vt:lpstr>
      <vt:lpstr>微软雅黑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☁️</cp:lastModifiedBy>
  <cp:revision>9</cp:revision>
  <dcterms:created xsi:type="dcterms:W3CDTF">2025-03-19T00:50:46Z</dcterms:created>
  <dcterms:modified xsi:type="dcterms:W3CDTF">2025-03-19T00:57:33Z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BB6EDEF1DE37455C8302B154FF3C47C7_13</vt:lpwstr>
  </property>
  <property fmtid="{D5CDD505-2E9C-101B-9397-08002B2CF9AE}" pid="3" name="KSOProductBuildVer">
    <vt:lpwstr>2052-12.1.0.20305</vt:lpwstr>
  </property>
</Properties>
</file>